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76" r:id="rId4"/>
    <p:sldId id="259" r:id="rId5"/>
    <p:sldId id="258" r:id="rId6"/>
    <p:sldId id="260" r:id="rId7"/>
    <p:sldId id="270" r:id="rId8"/>
    <p:sldId id="262" r:id="rId9"/>
    <p:sldId id="263" r:id="rId10"/>
    <p:sldId id="264" r:id="rId11"/>
    <p:sldId id="271" r:id="rId12"/>
    <p:sldId id="274" r:id="rId13"/>
    <p:sldId id="277" r:id="rId14"/>
    <p:sldId id="266" r:id="rId15"/>
    <p:sldId id="278" r:id="rId16"/>
    <p:sldId id="267" r:id="rId17"/>
    <p:sldId id="279" r:id="rId18"/>
    <p:sldId id="268" r:id="rId19"/>
    <p:sldId id="269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35506D-8311-4DF8-A3C5-DA73B19485B4}" v="289" dt="2025-05-21T01:25:01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139" autoAdjust="0"/>
  </p:normalViewPr>
  <p:slideViewPr>
    <p:cSldViewPr snapToGrid="0" snapToObjects="1">
      <p:cViewPr varScale="1">
        <p:scale>
          <a:sx n="68" d="100"/>
          <a:sy n="68" d="100"/>
        </p:scale>
        <p:origin x="2248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ncer Beer" userId="64ebc30df7ff55f0" providerId="LiveId" clId="{5435506D-8311-4DF8-A3C5-DA73B19485B4}"/>
    <pc:docChg chg="undo redo custSel addSld delSld modSld sldOrd">
      <pc:chgData name="Spencer Beer" userId="64ebc30df7ff55f0" providerId="LiveId" clId="{5435506D-8311-4DF8-A3C5-DA73B19485B4}" dt="2025-05-21T01:40:24.517" v="6541" actId="114"/>
      <pc:docMkLst>
        <pc:docMk/>
      </pc:docMkLst>
      <pc:sldChg chg="modSp mod">
        <pc:chgData name="Spencer Beer" userId="64ebc30df7ff55f0" providerId="LiveId" clId="{5435506D-8311-4DF8-A3C5-DA73B19485B4}" dt="2025-05-20T21:06:20.469" v="2509" actId="20577"/>
        <pc:sldMkLst>
          <pc:docMk/>
          <pc:sldMk cId="0" sldId="256"/>
        </pc:sldMkLst>
        <pc:spChg chg="mod">
          <ac:chgData name="Spencer Beer" userId="64ebc30df7ff55f0" providerId="LiveId" clId="{5435506D-8311-4DF8-A3C5-DA73B19485B4}" dt="2025-05-20T21:06:20.469" v="2509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Spencer Beer" userId="64ebc30df7ff55f0" providerId="LiveId" clId="{5435506D-8311-4DF8-A3C5-DA73B19485B4}" dt="2025-05-21T01:25:33" v="5888" actId="20577"/>
        <pc:sldMkLst>
          <pc:docMk/>
          <pc:sldMk cId="0" sldId="257"/>
        </pc:sldMkLst>
        <pc:spChg chg="mod">
          <ac:chgData name="Spencer Beer" userId="64ebc30df7ff55f0" providerId="LiveId" clId="{5435506D-8311-4DF8-A3C5-DA73B19485B4}" dt="2025-05-21T01:25:33" v="5888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 modNotesTx">
        <pc:chgData name="Spencer Beer" userId="64ebc30df7ff55f0" providerId="LiveId" clId="{5435506D-8311-4DF8-A3C5-DA73B19485B4}" dt="2025-05-20T21:22:15.605" v="2670" actId="1076"/>
        <pc:sldMkLst>
          <pc:docMk/>
          <pc:sldMk cId="0" sldId="258"/>
        </pc:sldMkLst>
        <pc:spChg chg="mod">
          <ac:chgData name="Spencer Beer" userId="64ebc30df7ff55f0" providerId="LiveId" clId="{5435506D-8311-4DF8-A3C5-DA73B19485B4}" dt="2025-05-20T21:22:15.605" v="2670" actId="1076"/>
          <ac:spMkLst>
            <pc:docMk/>
            <pc:sldMk cId="0" sldId="258"/>
            <ac:spMk id="3" creationId="{00000000-0000-0000-0000-000000000000}"/>
          </ac:spMkLst>
        </pc:spChg>
        <pc:spChg chg="add del mod">
          <ac:chgData name="Spencer Beer" userId="64ebc30df7ff55f0" providerId="LiveId" clId="{5435506D-8311-4DF8-A3C5-DA73B19485B4}" dt="2025-05-20T21:08:21.439" v="2528"/>
          <ac:spMkLst>
            <pc:docMk/>
            <pc:sldMk cId="0" sldId="258"/>
            <ac:spMk id="4" creationId="{EF7EF69F-9A0C-6FA6-C69E-01189873F17D}"/>
          </ac:spMkLst>
        </pc:spChg>
        <pc:spChg chg="add del mod">
          <ac:chgData name="Spencer Beer" userId="64ebc30df7ff55f0" providerId="LiveId" clId="{5435506D-8311-4DF8-A3C5-DA73B19485B4}" dt="2025-05-20T21:17:57.211" v="2629" actId="478"/>
          <ac:spMkLst>
            <pc:docMk/>
            <pc:sldMk cId="0" sldId="258"/>
            <ac:spMk id="7" creationId="{F000085D-6BA9-8422-310A-D49F66B33F85}"/>
          </ac:spMkLst>
        </pc:spChg>
        <pc:picChg chg="add mod">
          <ac:chgData name="Spencer Beer" userId="64ebc30df7ff55f0" providerId="LiveId" clId="{5435506D-8311-4DF8-A3C5-DA73B19485B4}" dt="2025-05-20T21:20:30.811" v="2635" actId="14100"/>
          <ac:picMkLst>
            <pc:docMk/>
            <pc:sldMk cId="0" sldId="258"/>
            <ac:picMk id="6" creationId="{2392205C-55D5-2E21-1C74-D041B7E068E4}"/>
          </ac:picMkLst>
        </pc:picChg>
      </pc:sldChg>
      <pc:sldChg chg="addSp delSp modSp mod ord modNotesTx">
        <pc:chgData name="Spencer Beer" userId="64ebc30df7ff55f0" providerId="LiveId" clId="{5435506D-8311-4DF8-A3C5-DA73B19485B4}" dt="2025-05-21T01:37:18.129" v="6412" actId="20577"/>
        <pc:sldMkLst>
          <pc:docMk/>
          <pc:sldMk cId="0" sldId="259"/>
        </pc:sldMkLst>
        <pc:spChg chg="mod">
          <ac:chgData name="Spencer Beer" userId="64ebc30df7ff55f0" providerId="LiveId" clId="{5435506D-8311-4DF8-A3C5-DA73B19485B4}" dt="2025-05-20T19:21:52.823" v="1793" actId="1076"/>
          <ac:spMkLst>
            <pc:docMk/>
            <pc:sldMk cId="0" sldId="259"/>
            <ac:spMk id="2" creationId="{00000000-0000-0000-0000-000000000000}"/>
          </ac:spMkLst>
        </pc:spChg>
        <pc:spChg chg="add del mod">
          <ac:chgData name="Spencer Beer" userId="64ebc30df7ff55f0" providerId="LiveId" clId="{5435506D-8311-4DF8-A3C5-DA73B19485B4}" dt="2025-05-20T19:16:29.755" v="1313" actId="478"/>
          <ac:spMkLst>
            <pc:docMk/>
            <pc:sldMk cId="0" sldId="259"/>
            <ac:spMk id="3" creationId="{00000000-0000-0000-0000-000000000000}"/>
          </ac:spMkLst>
        </pc:spChg>
        <pc:spChg chg="add">
          <ac:chgData name="Spencer Beer" userId="64ebc30df7ff55f0" providerId="LiveId" clId="{5435506D-8311-4DF8-A3C5-DA73B19485B4}" dt="2025-05-20T19:16:20.034" v="1308"/>
          <ac:spMkLst>
            <pc:docMk/>
            <pc:sldMk cId="0" sldId="259"/>
            <ac:spMk id="4" creationId="{DC5040F2-2EDB-D700-7B09-99CABCBE32A1}"/>
          </ac:spMkLst>
        </pc:spChg>
        <pc:spChg chg="add mod">
          <ac:chgData name="Spencer Beer" userId="64ebc30df7ff55f0" providerId="LiveId" clId="{5435506D-8311-4DF8-A3C5-DA73B19485B4}" dt="2025-05-20T19:16:27.885" v="1312"/>
          <ac:spMkLst>
            <pc:docMk/>
            <pc:sldMk cId="0" sldId="259"/>
            <ac:spMk id="5" creationId="{9CDBE37D-DC0D-E6C9-A77B-5CA1CB866300}"/>
          </ac:spMkLst>
        </pc:spChg>
        <pc:spChg chg="add mod">
          <ac:chgData name="Spencer Beer" userId="64ebc30df7ff55f0" providerId="LiveId" clId="{5435506D-8311-4DF8-A3C5-DA73B19485B4}" dt="2025-05-21T01:37:18.129" v="6412" actId="20577"/>
          <ac:spMkLst>
            <pc:docMk/>
            <pc:sldMk cId="0" sldId="259"/>
            <ac:spMk id="6" creationId="{E212C2A8-F389-E4F5-3575-15966CCA509D}"/>
          </ac:spMkLst>
        </pc:spChg>
        <pc:spChg chg="add">
          <ac:chgData name="Spencer Beer" userId="64ebc30df7ff55f0" providerId="LiveId" clId="{5435506D-8311-4DF8-A3C5-DA73B19485B4}" dt="2025-05-20T19:16:37.555" v="1315"/>
          <ac:spMkLst>
            <pc:docMk/>
            <pc:sldMk cId="0" sldId="259"/>
            <ac:spMk id="7" creationId="{F3FCD27B-2820-135D-7419-0D0959CFD098}"/>
          </ac:spMkLst>
        </pc:spChg>
        <pc:spChg chg="add">
          <ac:chgData name="Spencer Beer" userId="64ebc30df7ff55f0" providerId="LiveId" clId="{5435506D-8311-4DF8-A3C5-DA73B19485B4}" dt="2025-05-20T19:16:40.065" v="1316"/>
          <ac:spMkLst>
            <pc:docMk/>
            <pc:sldMk cId="0" sldId="259"/>
            <ac:spMk id="8" creationId="{D91777FF-CF7A-AB23-7D59-A5C1AFAC318F}"/>
          </ac:spMkLst>
        </pc:spChg>
        <pc:spChg chg="add">
          <ac:chgData name="Spencer Beer" userId="64ebc30df7ff55f0" providerId="LiveId" clId="{5435506D-8311-4DF8-A3C5-DA73B19485B4}" dt="2025-05-20T19:16:45.263" v="1323"/>
          <ac:spMkLst>
            <pc:docMk/>
            <pc:sldMk cId="0" sldId="259"/>
            <ac:spMk id="9" creationId="{8759AD4A-F02D-D700-70BB-FEDC03246A0C}"/>
          </ac:spMkLst>
        </pc:spChg>
      </pc:sldChg>
      <pc:sldChg chg="modSp mod">
        <pc:chgData name="Spencer Beer" userId="64ebc30df7ff55f0" providerId="LiveId" clId="{5435506D-8311-4DF8-A3C5-DA73B19485B4}" dt="2025-05-20T21:25:15.034" v="2696" actId="20577"/>
        <pc:sldMkLst>
          <pc:docMk/>
          <pc:sldMk cId="0" sldId="260"/>
        </pc:sldMkLst>
        <pc:spChg chg="mod">
          <ac:chgData name="Spencer Beer" userId="64ebc30df7ff55f0" providerId="LiveId" clId="{5435506D-8311-4DF8-A3C5-DA73B19485B4}" dt="2025-05-20T21:25:15.034" v="2696" actId="20577"/>
          <ac:spMkLst>
            <pc:docMk/>
            <pc:sldMk cId="0" sldId="260"/>
            <ac:spMk id="3" creationId="{00000000-0000-0000-0000-000000000000}"/>
          </ac:spMkLst>
        </pc:spChg>
      </pc:sldChg>
      <pc:sldChg chg="add del">
        <pc:chgData name="Spencer Beer" userId="64ebc30df7ff55f0" providerId="LiveId" clId="{5435506D-8311-4DF8-A3C5-DA73B19485B4}" dt="2025-05-20T19:53:29.253" v="2325" actId="47"/>
        <pc:sldMkLst>
          <pc:docMk/>
          <pc:sldMk cId="0" sldId="261"/>
        </pc:sldMkLst>
      </pc:sldChg>
      <pc:sldChg chg="addSp delSp modSp mod setBg modNotesTx">
        <pc:chgData name="Spencer Beer" userId="64ebc30df7ff55f0" providerId="LiveId" clId="{5435506D-8311-4DF8-A3C5-DA73B19485B4}" dt="2025-05-20T21:45:52.705" v="3263" actId="1076"/>
        <pc:sldMkLst>
          <pc:docMk/>
          <pc:sldMk cId="0" sldId="262"/>
        </pc:sldMkLst>
        <pc:spChg chg="mod">
          <ac:chgData name="Spencer Beer" userId="64ebc30df7ff55f0" providerId="LiveId" clId="{5435506D-8311-4DF8-A3C5-DA73B19485B4}" dt="2025-05-20T21:35:33.891" v="2839" actId="26606"/>
          <ac:spMkLst>
            <pc:docMk/>
            <pc:sldMk cId="0" sldId="262"/>
            <ac:spMk id="2" creationId="{00000000-0000-0000-0000-000000000000}"/>
          </ac:spMkLst>
        </pc:spChg>
        <pc:spChg chg="mod">
          <ac:chgData name="Spencer Beer" userId="64ebc30df7ff55f0" providerId="LiveId" clId="{5435506D-8311-4DF8-A3C5-DA73B19485B4}" dt="2025-05-20T21:42:39.039" v="3169" actId="1076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Spencer Beer" userId="64ebc30df7ff55f0" providerId="LiveId" clId="{5435506D-8311-4DF8-A3C5-DA73B19485B4}" dt="2025-05-20T21:35:49.590" v="2842" actId="478"/>
          <ac:spMkLst>
            <pc:docMk/>
            <pc:sldMk cId="0" sldId="262"/>
            <ac:spMk id="6" creationId="{E012FC94-DA11-3A63-E23E-C14A4B4F0BE6}"/>
          </ac:spMkLst>
        </pc:spChg>
        <pc:spChg chg="add mod">
          <ac:chgData name="Spencer Beer" userId="64ebc30df7ff55f0" providerId="LiveId" clId="{5435506D-8311-4DF8-A3C5-DA73B19485B4}" dt="2025-05-20T21:41:01.305" v="3164" actId="1076"/>
          <ac:spMkLst>
            <pc:docMk/>
            <pc:sldMk cId="0" sldId="262"/>
            <ac:spMk id="7" creationId="{AC933B6A-CB2D-0C5F-7028-247A7C7C7D2F}"/>
          </ac:spMkLst>
        </pc:spChg>
        <pc:spChg chg="add mod">
          <ac:chgData name="Spencer Beer" userId="64ebc30df7ff55f0" providerId="LiveId" clId="{5435506D-8311-4DF8-A3C5-DA73B19485B4}" dt="2025-05-20T21:45:52.705" v="3263" actId="1076"/>
          <ac:spMkLst>
            <pc:docMk/>
            <pc:sldMk cId="0" sldId="262"/>
            <ac:spMk id="8" creationId="{7E686862-BAE0-C6A5-08CD-24FC5A5EB903}"/>
          </ac:spMkLst>
        </pc:spChg>
        <pc:picChg chg="add mod">
          <ac:chgData name="Spencer Beer" userId="64ebc30df7ff55f0" providerId="LiveId" clId="{5435506D-8311-4DF8-A3C5-DA73B19485B4}" dt="2025-05-20T21:35:36.792" v="2840" actId="27614"/>
          <ac:picMkLst>
            <pc:docMk/>
            <pc:sldMk cId="0" sldId="262"/>
            <ac:picMk id="5" creationId="{1FE17D75-8EF8-4F5D-42EA-37E7DEC1EDB9}"/>
          </ac:picMkLst>
        </pc:picChg>
      </pc:sldChg>
      <pc:sldChg chg="addSp modSp mod">
        <pc:chgData name="Spencer Beer" userId="64ebc30df7ff55f0" providerId="LiveId" clId="{5435506D-8311-4DF8-A3C5-DA73B19485B4}" dt="2025-05-21T00:03:20.461" v="4622" actId="20577"/>
        <pc:sldMkLst>
          <pc:docMk/>
          <pc:sldMk cId="0" sldId="263"/>
        </pc:sldMkLst>
        <pc:spChg chg="mod">
          <ac:chgData name="Spencer Beer" userId="64ebc30df7ff55f0" providerId="LiveId" clId="{5435506D-8311-4DF8-A3C5-DA73B19485B4}" dt="2025-05-21T00:03:20.461" v="4622" actId="20577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Spencer Beer" userId="64ebc30df7ff55f0" providerId="LiveId" clId="{5435506D-8311-4DF8-A3C5-DA73B19485B4}" dt="2025-05-20T21:41:47.752" v="3167"/>
          <ac:spMkLst>
            <pc:docMk/>
            <pc:sldMk cId="0" sldId="263"/>
            <ac:spMk id="4" creationId="{65ABF812-6DD4-0C5A-574F-46A58FD34039}"/>
          </ac:spMkLst>
        </pc:spChg>
      </pc:sldChg>
      <pc:sldChg chg="addSp delSp modSp mod">
        <pc:chgData name="Spencer Beer" userId="64ebc30df7ff55f0" providerId="LiveId" clId="{5435506D-8311-4DF8-A3C5-DA73B19485B4}" dt="2025-05-21T00:40:07.973" v="5016" actId="13926"/>
        <pc:sldMkLst>
          <pc:docMk/>
          <pc:sldMk cId="0" sldId="264"/>
        </pc:sldMkLst>
        <pc:spChg chg="mod">
          <ac:chgData name="Spencer Beer" userId="64ebc30df7ff55f0" providerId="LiveId" clId="{5435506D-8311-4DF8-A3C5-DA73B19485B4}" dt="2025-05-20T22:07:37.940" v="3516" actId="20577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Spencer Beer" userId="64ebc30df7ff55f0" providerId="LiveId" clId="{5435506D-8311-4DF8-A3C5-DA73B19485B4}" dt="2025-05-20T21:57:28.806" v="3343" actId="478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Spencer Beer" userId="64ebc30df7ff55f0" providerId="LiveId" clId="{5435506D-8311-4DF8-A3C5-DA73B19485B4}" dt="2025-05-20T22:06:05.258" v="3466" actId="1076"/>
          <ac:spMkLst>
            <pc:docMk/>
            <pc:sldMk cId="0" sldId="264"/>
            <ac:spMk id="4" creationId="{5DA7105A-F998-F4DB-7A92-BCB558FCD06D}"/>
          </ac:spMkLst>
        </pc:spChg>
        <pc:spChg chg="add del mod">
          <ac:chgData name="Spencer Beer" userId="64ebc30df7ff55f0" providerId="LiveId" clId="{5435506D-8311-4DF8-A3C5-DA73B19485B4}" dt="2025-05-20T21:47:54.366" v="3288" actId="478"/>
          <ac:spMkLst>
            <pc:docMk/>
            <pc:sldMk cId="0" sldId="264"/>
            <ac:spMk id="7" creationId="{832CD17C-E668-CABF-5567-90DAC84F1005}"/>
          </ac:spMkLst>
        </pc:spChg>
        <pc:spChg chg="add mod">
          <ac:chgData name="Spencer Beer" userId="64ebc30df7ff55f0" providerId="LiveId" clId="{5435506D-8311-4DF8-A3C5-DA73B19485B4}" dt="2025-05-20T22:06:19.581" v="3471" actId="1076"/>
          <ac:spMkLst>
            <pc:docMk/>
            <pc:sldMk cId="0" sldId="264"/>
            <ac:spMk id="8" creationId="{F8FBD8E4-C860-E905-251E-38F94760A467}"/>
          </ac:spMkLst>
        </pc:spChg>
        <pc:spChg chg="add del mod">
          <ac:chgData name="Spencer Beer" userId="64ebc30df7ff55f0" providerId="LiveId" clId="{5435506D-8311-4DF8-A3C5-DA73B19485B4}" dt="2025-05-20T22:05:14.343" v="3457" actId="478"/>
          <ac:spMkLst>
            <pc:docMk/>
            <pc:sldMk cId="0" sldId="264"/>
            <ac:spMk id="25" creationId="{DC7FC461-E13B-46F0-45AB-F08F3DB00C94}"/>
          </ac:spMkLst>
        </pc:spChg>
        <pc:spChg chg="add del mod">
          <ac:chgData name="Spencer Beer" userId="64ebc30df7ff55f0" providerId="LiveId" clId="{5435506D-8311-4DF8-A3C5-DA73B19485B4}" dt="2025-05-20T21:57:34.229" v="3344" actId="478"/>
          <ac:spMkLst>
            <pc:docMk/>
            <pc:sldMk cId="0" sldId="264"/>
            <ac:spMk id="29" creationId="{6BB8B503-C699-3343-4A79-52D2E80192CF}"/>
          </ac:spMkLst>
        </pc:spChg>
        <pc:spChg chg="add mod">
          <ac:chgData name="Spencer Beer" userId="64ebc30df7ff55f0" providerId="LiveId" clId="{5435506D-8311-4DF8-A3C5-DA73B19485B4}" dt="2025-05-21T00:40:07.973" v="5016" actId="13926"/>
          <ac:spMkLst>
            <pc:docMk/>
            <pc:sldMk cId="0" sldId="264"/>
            <ac:spMk id="36" creationId="{844EFB7B-533A-3D53-A9FA-A37B0751E491}"/>
          </ac:spMkLst>
        </pc:spChg>
        <pc:spChg chg="add">
          <ac:chgData name="Spencer Beer" userId="64ebc30df7ff55f0" providerId="LiveId" clId="{5435506D-8311-4DF8-A3C5-DA73B19485B4}" dt="2025-05-20T22:01:44.488" v="3373"/>
          <ac:spMkLst>
            <pc:docMk/>
            <pc:sldMk cId="0" sldId="264"/>
            <ac:spMk id="37" creationId="{0FB3F82C-F2FC-6C1B-55F6-BC9AF555CABE}"/>
          </ac:spMkLst>
        </pc:spChg>
        <pc:spChg chg="add">
          <ac:chgData name="Spencer Beer" userId="64ebc30df7ff55f0" providerId="LiveId" clId="{5435506D-8311-4DF8-A3C5-DA73B19485B4}" dt="2025-05-20T22:01:52.710" v="3406"/>
          <ac:spMkLst>
            <pc:docMk/>
            <pc:sldMk cId="0" sldId="264"/>
            <ac:spMk id="38" creationId="{950090D7-62DE-9716-0306-01B81D229A82}"/>
          </ac:spMkLst>
        </pc:spChg>
        <pc:spChg chg="add">
          <ac:chgData name="Spencer Beer" userId="64ebc30df7ff55f0" providerId="LiveId" clId="{5435506D-8311-4DF8-A3C5-DA73B19485B4}" dt="2025-05-20T22:09:50.679" v="3545"/>
          <ac:spMkLst>
            <pc:docMk/>
            <pc:sldMk cId="0" sldId="264"/>
            <ac:spMk id="53" creationId="{11A0CC9B-CE29-FB20-DF77-216F7547D364}"/>
          </ac:spMkLst>
        </pc:spChg>
        <pc:picChg chg="add mod">
          <ac:chgData name="Spencer Beer" userId="64ebc30df7ff55f0" providerId="LiveId" clId="{5435506D-8311-4DF8-A3C5-DA73B19485B4}" dt="2025-05-20T22:06:15.218" v="3469" actId="1076"/>
          <ac:picMkLst>
            <pc:docMk/>
            <pc:sldMk cId="0" sldId="264"/>
            <ac:picMk id="6" creationId="{8BCD42C6-DB91-47D4-EC1A-68DBA0D477EC}"/>
          </ac:picMkLst>
        </pc:picChg>
        <pc:picChg chg="add mod">
          <ac:chgData name="Spencer Beer" userId="64ebc30df7ff55f0" providerId="LiveId" clId="{5435506D-8311-4DF8-A3C5-DA73B19485B4}" dt="2025-05-20T22:06:22.829" v="3473" actId="1076"/>
          <ac:picMkLst>
            <pc:docMk/>
            <pc:sldMk cId="0" sldId="264"/>
            <ac:picMk id="10" creationId="{AF968A32-B8E2-3DBD-80AB-AA41D525B552}"/>
          </ac:picMkLst>
        </pc:picChg>
        <pc:picChg chg="add mod">
          <ac:chgData name="Spencer Beer" userId="64ebc30df7ff55f0" providerId="LiveId" clId="{5435506D-8311-4DF8-A3C5-DA73B19485B4}" dt="2025-05-20T22:06:21.278" v="3472" actId="1076"/>
          <ac:picMkLst>
            <pc:docMk/>
            <pc:sldMk cId="0" sldId="264"/>
            <ac:picMk id="20" creationId="{53A8DC71-200B-DBC3-44F3-786ABF858D8F}"/>
          </ac:picMkLst>
        </pc:picChg>
        <pc:picChg chg="add del mod">
          <ac:chgData name="Spencer Beer" userId="64ebc30df7ff55f0" providerId="LiveId" clId="{5435506D-8311-4DF8-A3C5-DA73B19485B4}" dt="2025-05-20T22:00:43.911" v="3366" actId="478"/>
          <ac:picMkLst>
            <pc:docMk/>
            <pc:sldMk cId="0" sldId="264"/>
            <ac:picMk id="27" creationId="{0D4AB769-D274-3086-6D42-1C81F9751BD1}"/>
          </ac:picMkLst>
        </pc:picChg>
        <pc:cxnChg chg="add del mod">
          <ac:chgData name="Spencer Beer" userId="64ebc30df7ff55f0" providerId="LiveId" clId="{5435506D-8311-4DF8-A3C5-DA73B19485B4}" dt="2025-05-20T21:53:21.115" v="3316" actId="478"/>
          <ac:cxnSpMkLst>
            <pc:docMk/>
            <pc:sldMk cId="0" sldId="264"/>
            <ac:cxnSpMk id="12" creationId="{81EEDBF5-4C1A-9E5E-204F-4872EFDFDAD7}"/>
          </ac:cxnSpMkLst>
        </pc:cxnChg>
        <pc:cxnChg chg="add del mod">
          <ac:chgData name="Spencer Beer" userId="64ebc30df7ff55f0" providerId="LiveId" clId="{5435506D-8311-4DF8-A3C5-DA73B19485B4}" dt="2025-05-20T21:53:23.615" v="3317" actId="478"/>
          <ac:cxnSpMkLst>
            <pc:docMk/>
            <pc:sldMk cId="0" sldId="264"/>
            <ac:cxnSpMk id="14" creationId="{C0D290B1-D1E0-8DCE-64FF-CB2CF945A124}"/>
          </ac:cxnSpMkLst>
        </pc:cxnChg>
        <pc:cxnChg chg="add mod">
          <ac:chgData name="Spencer Beer" userId="64ebc30df7ff55f0" providerId="LiveId" clId="{5435506D-8311-4DF8-A3C5-DA73B19485B4}" dt="2025-05-20T22:06:34.472" v="3474" actId="14100"/>
          <ac:cxnSpMkLst>
            <pc:docMk/>
            <pc:sldMk cId="0" sldId="264"/>
            <ac:cxnSpMk id="19" creationId="{B78E0828-4E08-1B6A-BF51-2605B4D24A5E}"/>
          </ac:cxnSpMkLst>
        </pc:cxnChg>
        <pc:cxnChg chg="add mod">
          <ac:chgData name="Spencer Beer" userId="64ebc30df7ff55f0" providerId="LiveId" clId="{5435506D-8311-4DF8-A3C5-DA73B19485B4}" dt="2025-05-20T22:06:21.278" v="3472" actId="1076"/>
          <ac:cxnSpMkLst>
            <pc:docMk/>
            <pc:sldMk cId="0" sldId="264"/>
            <ac:cxnSpMk id="22" creationId="{A48B8E1B-36B6-032C-76DF-BA0CA50499A4}"/>
          </ac:cxnSpMkLst>
        </pc:cxnChg>
      </pc:sldChg>
      <pc:sldChg chg="addSp delSp modSp del mod setBg">
        <pc:chgData name="Spencer Beer" userId="64ebc30df7ff55f0" providerId="LiveId" clId="{5435506D-8311-4DF8-A3C5-DA73B19485B4}" dt="2025-05-20T22:29:44.673" v="4200" actId="47"/>
        <pc:sldMkLst>
          <pc:docMk/>
          <pc:sldMk cId="0" sldId="265"/>
        </pc:sldMkLst>
        <pc:spChg chg="mod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Spencer Beer" userId="64ebc30df7ff55f0" providerId="LiveId" clId="{5435506D-8311-4DF8-A3C5-DA73B19485B4}" dt="2025-05-20T22:23:43.683" v="3990" actId="478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Spencer Beer" userId="64ebc30df7ff55f0" providerId="LiveId" clId="{5435506D-8311-4DF8-A3C5-DA73B19485B4}" dt="2025-05-20T22:23:46.319" v="3992" actId="478"/>
          <ac:spMkLst>
            <pc:docMk/>
            <pc:sldMk cId="0" sldId="265"/>
            <ac:spMk id="5" creationId="{1179503D-CA85-46F0-3188-904C0F169F92}"/>
          </ac:spMkLst>
        </pc:spChg>
        <pc:spChg chg="add del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12" creationId="{5D5E0904-721C-4D68-9EB8-1C9752E329A7}"/>
          </ac:spMkLst>
        </pc:spChg>
        <pc:spChg chg="add del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14" creationId="{D0CDF5D3-7220-42A0-9D37-ECF3BF283B37}"/>
          </ac:spMkLst>
        </pc:spChg>
        <pc:spChg chg="add del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16" creationId="{64BC717F-58B3-4A4E-BC3B-1B11323AD5C9}"/>
          </ac:spMkLst>
        </pc:spChg>
        <pc:spChg chg="add del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18" creationId="{1EE75710-64C5-4CA8-8A7C-82EE4125C90D}"/>
          </ac:spMkLst>
        </pc:spChg>
        <pc:spChg chg="add del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20" creationId="{435050B1-74E1-4A81-923D-0F5971A3BC01}"/>
          </ac:spMkLst>
        </pc:spChg>
        <pc:spChg chg="add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25" creationId="{A6F05DDE-5F2C-44F5-BACC-DED4737B11B8}"/>
          </ac:spMkLst>
        </pc:spChg>
        <pc:spChg chg="add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27" creationId="{95F83622-9C51-462D-849C-7930BC3F9B09}"/>
          </ac:spMkLst>
        </pc:spChg>
        <pc:spChg chg="add">
          <ac:chgData name="Spencer Beer" userId="64ebc30df7ff55f0" providerId="LiveId" clId="{5435506D-8311-4DF8-A3C5-DA73B19485B4}" dt="2025-05-20T22:27:23.463" v="4054" actId="26606"/>
          <ac:spMkLst>
            <pc:docMk/>
            <pc:sldMk cId="0" sldId="265"/>
            <ac:spMk id="29" creationId="{DA797C01-AD12-4343-9A8C-6E992C1A425A}"/>
          </ac:spMkLst>
        </pc:spChg>
        <pc:picChg chg="add del mod">
          <ac:chgData name="Spencer Beer" userId="64ebc30df7ff55f0" providerId="LiveId" clId="{5435506D-8311-4DF8-A3C5-DA73B19485B4}" dt="2025-05-20T22:27:16.899" v="4053" actId="478"/>
          <ac:picMkLst>
            <pc:docMk/>
            <pc:sldMk cId="0" sldId="265"/>
            <ac:picMk id="7" creationId="{8BEB9AEC-60D2-B669-41B9-DB696D5134A0}"/>
          </ac:picMkLst>
        </pc:picChg>
      </pc:sldChg>
      <pc:sldChg chg="addSp delSp modSp mod modNotesTx">
        <pc:chgData name="Spencer Beer" userId="64ebc30df7ff55f0" providerId="LiveId" clId="{5435506D-8311-4DF8-A3C5-DA73B19485B4}" dt="2025-05-21T01:08:55.845" v="5525" actId="20577"/>
        <pc:sldMkLst>
          <pc:docMk/>
          <pc:sldMk cId="0" sldId="266"/>
        </pc:sldMkLst>
        <pc:spChg chg="mod">
          <ac:chgData name="Spencer Beer" userId="64ebc30df7ff55f0" providerId="LiveId" clId="{5435506D-8311-4DF8-A3C5-DA73B19485B4}" dt="2025-05-21T00:45:23.011" v="5144" actId="14100"/>
          <ac:spMkLst>
            <pc:docMk/>
            <pc:sldMk cId="0" sldId="266"/>
            <ac:spMk id="2" creationId="{00000000-0000-0000-0000-000000000000}"/>
          </ac:spMkLst>
        </pc:spChg>
        <pc:spChg chg="mod">
          <ac:chgData name="Spencer Beer" userId="64ebc30df7ff55f0" providerId="LiveId" clId="{5435506D-8311-4DF8-A3C5-DA73B19485B4}" dt="2025-05-21T01:08:11.074" v="5411" actId="1076"/>
          <ac:spMkLst>
            <pc:docMk/>
            <pc:sldMk cId="0" sldId="266"/>
            <ac:spMk id="3" creationId="{00000000-0000-0000-0000-000000000000}"/>
          </ac:spMkLst>
        </pc:spChg>
        <pc:spChg chg="add del mod">
          <ac:chgData name="Spencer Beer" userId="64ebc30df7ff55f0" providerId="LiveId" clId="{5435506D-8311-4DF8-A3C5-DA73B19485B4}" dt="2025-05-21T01:06:53.910" v="5398" actId="478"/>
          <ac:spMkLst>
            <pc:docMk/>
            <pc:sldMk cId="0" sldId="266"/>
            <ac:spMk id="7" creationId="{1CDC4042-0130-8EE6-40AF-7B346D2063B8}"/>
          </ac:spMkLst>
        </pc:spChg>
        <pc:spChg chg="add del mod">
          <ac:chgData name="Spencer Beer" userId="64ebc30df7ff55f0" providerId="LiveId" clId="{5435506D-8311-4DF8-A3C5-DA73B19485B4}" dt="2025-05-21T00:27:14.400" v="4851" actId="478"/>
          <ac:spMkLst>
            <pc:docMk/>
            <pc:sldMk cId="0" sldId="266"/>
            <ac:spMk id="8" creationId="{0ADA3F75-618E-92C9-3C11-C246A681AAA9}"/>
          </ac:spMkLst>
        </pc:spChg>
        <pc:spChg chg="add mod ord">
          <ac:chgData name="Spencer Beer" userId="64ebc30df7ff55f0" providerId="LiveId" clId="{5435506D-8311-4DF8-A3C5-DA73B19485B4}" dt="2025-05-21T01:07:33.361" v="5402" actId="1076"/>
          <ac:spMkLst>
            <pc:docMk/>
            <pc:sldMk cId="0" sldId="266"/>
            <ac:spMk id="10" creationId="{D0F6658F-310D-C520-B2F9-E6418E312A9E}"/>
          </ac:spMkLst>
        </pc:spChg>
        <pc:picChg chg="add del mod">
          <ac:chgData name="Spencer Beer" userId="64ebc30df7ff55f0" providerId="LiveId" clId="{5435506D-8311-4DF8-A3C5-DA73B19485B4}" dt="2025-05-21T01:06:52.381" v="5397" actId="478"/>
          <ac:picMkLst>
            <pc:docMk/>
            <pc:sldMk cId="0" sldId="266"/>
            <ac:picMk id="5" creationId="{F257A52E-0B3D-B21D-384E-A40F0B600214}"/>
          </ac:picMkLst>
        </pc:picChg>
        <pc:picChg chg="add mod">
          <ac:chgData name="Spencer Beer" userId="64ebc30df7ff55f0" providerId="LiveId" clId="{5435506D-8311-4DF8-A3C5-DA73B19485B4}" dt="2025-05-21T01:08:03.242" v="5410" actId="1076"/>
          <ac:picMkLst>
            <pc:docMk/>
            <pc:sldMk cId="0" sldId="266"/>
            <ac:picMk id="12" creationId="{53C0C67F-F324-74AD-E4A1-07D6A88FDC97}"/>
          </ac:picMkLst>
        </pc:picChg>
      </pc:sldChg>
      <pc:sldChg chg="addSp delSp modSp mod modNotesTx">
        <pc:chgData name="Spencer Beer" userId="64ebc30df7ff55f0" providerId="LiveId" clId="{5435506D-8311-4DF8-A3C5-DA73B19485B4}" dt="2025-05-21T01:31:25.099" v="6231" actId="20577"/>
        <pc:sldMkLst>
          <pc:docMk/>
          <pc:sldMk cId="0" sldId="267"/>
        </pc:sldMkLst>
        <pc:spChg chg="mod">
          <ac:chgData name="Spencer Beer" userId="64ebc30df7ff55f0" providerId="LiveId" clId="{5435506D-8311-4DF8-A3C5-DA73B19485B4}" dt="2025-05-21T01:25:42.238" v="5889" actId="20577"/>
          <ac:spMkLst>
            <pc:docMk/>
            <pc:sldMk cId="0" sldId="267"/>
            <ac:spMk id="2" creationId="{00000000-0000-0000-0000-000000000000}"/>
          </ac:spMkLst>
        </pc:spChg>
        <pc:spChg chg="del mod">
          <ac:chgData name="Spencer Beer" userId="64ebc30df7ff55f0" providerId="LiveId" clId="{5435506D-8311-4DF8-A3C5-DA73B19485B4}" dt="2025-05-20T23:16:42.050" v="4543" actId="478"/>
          <ac:spMkLst>
            <pc:docMk/>
            <pc:sldMk cId="0" sldId="267"/>
            <ac:spMk id="3" creationId="{00000000-0000-0000-0000-000000000000}"/>
          </ac:spMkLst>
        </pc:spChg>
        <pc:spChg chg="add del mod">
          <ac:chgData name="Spencer Beer" userId="64ebc30df7ff55f0" providerId="LiveId" clId="{5435506D-8311-4DF8-A3C5-DA73B19485B4}" dt="2025-05-20T23:17:42.207" v="4545"/>
          <ac:spMkLst>
            <pc:docMk/>
            <pc:sldMk cId="0" sldId="267"/>
            <ac:spMk id="5" creationId="{22E3A868-04D2-4C8A-689E-08E35CE8BB70}"/>
          </ac:spMkLst>
        </pc:spChg>
        <pc:picChg chg="add mod">
          <ac:chgData name="Spencer Beer" userId="64ebc30df7ff55f0" providerId="LiveId" clId="{5435506D-8311-4DF8-A3C5-DA73B19485B4}" dt="2025-05-20T23:17:42.958" v="4547" actId="962"/>
          <ac:picMkLst>
            <pc:docMk/>
            <pc:sldMk cId="0" sldId="267"/>
            <ac:picMk id="7" creationId="{7D02C3CB-5AFB-36EF-0A1B-55E075EEEF12}"/>
          </ac:picMkLst>
        </pc:picChg>
      </pc:sldChg>
      <pc:sldChg chg="addSp delSp modSp mod setBg">
        <pc:chgData name="Spencer Beer" userId="64ebc30df7ff55f0" providerId="LiveId" clId="{5435506D-8311-4DF8-A3C5-DA73B19485B4}" dt="2025-05-21T01:26:18.442" v="5890" actId="20577"/>
        <pc:sldMkLst>
          <pc:docMk/>
          <pc:sldMk cId="0" sldId="268"/>
        </pc:sldMkLst>
        <pc:spChg chg="mod">
          <ac:chgData name="Spencer Beer" userId="64ebc30df7ff55f0" providerId="LiveId" clId="{5435506D-8311-4DF8-A3C5-DA73B19485B4}" dt="2025-05-21T01:26:18.442" v="5890" actId="20577"/>
          <ac:spMkLst>
            <pc:docMk/>
            <pc:sldMk cId="0" sldId="268"/>
            <ac:spMk id="2" creationId="{00000000-0000-0000-0000-000000000000}"/>
          </ac:spMkLst>
        </pc:spChg>
        <pc:spChg chg="del">
          <ac:chgData name="Spencer Beer" userId="64ebc30df7ff55f0" providerId="LiveId" clId="{5435506D-8311-4DF8-A3C5-DA73B19485B4}" dt="2025-05-21T01:12:41.908" v="5696" actId="26606"/>
          <ac:spMkLst>
            <pc:docMk/>
            <pc:sldMk cId="0" sldId="268"/>
            <ac:spMk id="3" creationId="{00000000-0000-0000-0000-000000000000}"/>
          </ac:spMkLst>
        </pc:spChg>
        <pc:spChg chg="add">
          <ac:chgData name="Spencer Beer" userId="64ebc30df7ff55f0" providerId="LiveId" clId="{5435506D-8311-4DF8-A3C5-DA73B19485B4}" dt="2025-05-21T01:12:41.908" v="5696" actId="26606"/>
          <ac:spMkLst>
            <pc:docMk/>
            <pc:sldMk cId="0" sldId="268"/>
            <ac:spMk id="9" creationId="{876248C8-0720-48AB-91BA-5F530BB41E5E}"/>
          </ac:spMkLst>
        </pc:spChg>
        <pc:spChg chg="add">
          <ac:chgData name="Spencer Beer" userId="64ebc30df7ff55f0" providerId="LiveId" clId="{5435506D-8311-4DF8-A3C5-DA73B19485B4}" dt="2025-05-21T01:12:41.908" v="5696" actId="26606"/>
          <ac:spMkLst>
            <pc:docMk/>
            <pc:sldMk cId="0" sldId="268"/>
            <ac:spMk id="11" creationId="{523BEDA7-D0B8-4802-8168-92452653BC9F}"/>
          </ac:spMkLst>
        </pc:spChg>
        <pc:spChg chg="add">
          <ac:chgData name="Spencer Beer" userId="64ebc30df7ff55f0" providerId="LiveId" clId="{5435506D-8311-4DF8-A3C5-DA73B19485B4}" dt="2025-05-21T01:12:41.908" v="5696" actId="26606"/>
          <ac:spMkLst>
            <pc:docMk/>
            <pc:sldMk cId="0" sldId="268"/>
            <ac:spMk id="13" creationId="{D2EFF34B-7B1A-4F9D-8CEE-A40962BC7C21}"/>
          </ac:spMkLst>
        </pc:spChg>
        <pc:graphicFrameChg chg="add mod">
          <ac:chgData name="Spencer Beer" userId="64ebc30df7ff55f0" providerId="LiveId" clId="{5435506D-8311-4DF8-A3C5-DA73B19485B4}" dt="2025-05-21T01:25:01.913" v="5886" actId="20577"/>
          <ac:graphicFrameMkLst>
            <pc:docMk/>
            <pc:sldMk cId="0" sldId="268"/>
            <ac:graphicFrameMk id="5" creationId="{F13F0604-20ED-D2A6-49DB-C9ACBAC83CE1}"/>
          </ac:graphicFrameMkLst>
        </pc:graphicFrameChg>
      </pc:sldChg>
      <pc:sldChg chg="modSp mod">
        <pc:chgData name="Spencer Beer" userId="64ebc30df7ff55f0" providerId="LiveId" clId="{5435506D-8311-4DF8-A3C5-DA73B19485B4}" dt="2025-05-21T01:38:56.956" v="6523" actId="20577"/>
        <pc:sldMkLst>
          <pc:docMk/>
          <pc:sldMk cId="0" sldId="269"/>
        </pc:sldMkLst>
        <pc:spChg chg="mod">
          <ac:chgData name="Spencer Beer" userId="64ebc30df7ff55f0" providerId="LiveId" clId="{5435506D-8311-4DF8-A3C5-DA73B19485B4}" dt="2025-05-21T01:38:56.956" v="6523" actId="20577"/>
          <ac:spMkLst>
            <pc:docMk/>
            <pc:sldMk cId="0" sldId="269"/>
            <ac:spMk id="3" creationId="{00000000-0000-0000-0000-000000000000}"/>
          </ac:spMkLst>
        </pc:spChg>
      </pc:sldChg>
      <pc:sldChg chg="addSp delSp modSp new mod setBg">
        <pc:chgData name="Spencer Beer" userId="64ebc30df7ff55f0" providerId="LiveId" clId="{5435506D-8311-4DF8-A3C5-DA73B19485B4}" dt="2025-05-20T19:52:24.767" v="2321" actId="20577"/>
        <pc:sldMkLst>
          <pc:docMk/>
          <pc:sldMk cId="567307199" sldId="270"/>
        </pc:sldMkLst>
        <pc:spChg chg="mod">
          <ac:chgData name="Spencer Beer" userId="64ebc30df7ff55f0" providerId="LiveId" clId="{5435506D-8311-4DF8-A3C5-DA73B19485B4}" dt="2025-05-20T19:44:01.924" v="2026" actId="20577"/>
          <ac:spMkLst>
            <pc:docMk/>
            <pc:sldMk cId="567307199" sldId="270"/>
            <ac:spMk id="2" creationId="{F9ADEF20-E3C9-EDB0-5314-73A865326CAC}"/>
          </ac:spMkLst>
        </pc:spChg>
        <pc:spChg chg="del">
          <ac:chgData name="Spencer Beer" userId="64ebc30df7ff55f0" providerId="LiveId" clId="{5435506D-8311-4DF8-A3C5-DA73B19485B4}" dt="2025-05-20T19:28:21.016" v="1937"/>
          <ac:spMkLst>
            <pc:docMk/>
            <pc:sldMk cId="567307199" sldId="270"/>
            <ac:spMk id="3" creationId="{706E2943-8E95-47E6-F708-B2DD42843860}"/>
          </ac:spMkLst>
        </pc:spChg>
        <pc:spChg chg="add del mod">
          <ac:chgData name="Spencer Beer" userId="64ebc30df7ff55f0" providerId="LiveId" clId="{5435506D-8311-4DF8-A3C5-DA73B19485B4}" dt="2025-05-20T19:47:00.617" v="2160" actId="478"/>
          <ac:spMkLst>
            <pc:docMk/>
            <pc:sldMk cId="567307199" sldId="270"/>
            <ac:spMk id="10" creationId="{C0D6AF7D-9D02-713C-1832-6BB2670C03B9}"/>
          </ac:spMkLst>
        </pc:spChg>
        <pc:spChg chg="add mod">
          <ac:chgData name="Spencer Beer" userId="64ebc30df7ff55f0" providerId="LiveId" clId="{5435506D-8311-4DF8-A3C5-DA73B19485B4}" dt="2025-05-20T19:52:24.767" v="2321" actId="20577"/>
          <ac:spMkLst>
            <pc:docMk/>
            <pc:sldMk cId="567307199" sldId="270"/>
            <ac:spMk id="11" creationId="{BC21DEFA-B02D-0704-6880-8B1F57AD7AD4}"/>
          </ac:spMkLst>
        </pc:spChg>
        <pc:spChg chg="add del">
          <ac:chgData name="Spencer Beer" userId="64ebc30df7ff55f0" providerId="LiveId" clId="{5435506D-8311-4DF8-A3C5-DA73B19485B4}" dt="2025-05-20T19:28:55.849" v="1945" actId="26606"/>
          <ac:spMkLst>
            <pc:docMk/>
            <pc:sldMk cId="567307199" sldId="270"/>
            <ac:spMk id="12" creationId="{323D50B8-1D27-420D-BA4A-249914120C5D}"/>
          </ac:spMkLst>
        </pc:spChg>
        <pc:spChg chg="add del">
          <ac:chgData name="Spencer Beer" userId="64ebc30df7ff55f0" providerId="LiveId" clId="{5435506D-8311-4DF8-A3C5-DA73B19485B4}" dt="2025-05-20T19:28:55.849" v="1945" actId="26606"/>
          <ac:spMkLst>
            <pc:docMk/>
            <pc:sldMk cId="567307199" sldId="270"/>
            <ac:spMk id="14" creationId="{2EFBB176-B6C1-4B5A-AADA-F930947E09CC}"/>
          </ac:spMkLst>
        </pc:spChg>
        <pc:spChg chg="add del">
          <ac:chgData name="Spencer Beer" userId="64ebc30df7ff55f0" providerId="LiveId" clId="{5435506D-8311-4DF8-A3C5-DA73B19485B4}" dt="2025-05-20T19:28:55.849" v="1945" actId="26606"/>
          <ac:spMkLst>
            <pc:docMk/>
            <pc:sldMk cId="567307199" sldId="270"/>
            <ac:spMk id="16" creationId="{918CDC34-0F26-409D-B10F-578D4DCC46DE}"/>
          </ac:spMkLst>
        </pc:spChg>
        <pc:spChg chg="add mod">
          <ac:chgData name="Spencer Beer" userId="64ebc30df7ff55f0" providerId="LiveId" clId="{5435506D-8311-4DF8-A3C5-DA73B19485B4}" dt="2025-05-20T19:52:08.171" v="2316" actId="1076"/>
          <ac:spMkLst>
            <pc:docMk/>
            <pc:sldMk cId="567307199" sldId="270"/>
            <ac:spMk id="17" creationId="{47510564-6E00-A46A-6E8C-5B6CBC686957}"/>
          </ac:spMkLst>
        </pc:spChg>
        <pc:picChg chg="add mod ord">
          <ac:chgData name="Spencer Beer" userId="64ebc30df7ff55f0" providerId="LiveId" clId="{5435506D-8311-4DF8-A3C5-DA73B19485B4}" dt="2025-05-20T19:33:08.402" v="1967" actId="26606"/>
          <ac:picMkLst>
            <pc:docMk/>
            <pc:sldMk cId="567307199" sldId="270"/>
            <ac:picMk id="5" creationId="{CBFD6764-7129-A6BF-7349-895FA603FDFC}"/>
          </ac:picMkLst>
        </pc:picChg>
        <pc:picChg chg="add mod">
          <ac:chgData name="Spencer Beer" userId="64ebc30df7ff55f0" providerId="LiveId" clId="{5435506D-8311-4DF8-A3C5-DA73B19485B4}" dt="2025-05-20T19:33:08.402" v="1967" actId="26606"/>
          <ac:picMkLst>
            <pc:docMk/>
            <pc:sldMk cId="567307199" sldId="270"/>
            <ac:picMk id="7" creationId="{D10D1C43-766E-37AD-FCEC-6DFE5A26D65E}"/>
          </ac:picMkLst>
        </pc:picChg>
        <pc:picChg chg="add mod">
          <ac:chgData name="Spencer Beer" userId="64ebc30df7ff55f0" providerId="LiveId" clId="{5435506D-8311-4DF8-A3C5-DA73B19485B4}" dt="2025-05-20T19:33:08.402" v="1967" actId="26606"/>
          <ac:picMkLst>
            <pc:docMk/>
            <pc:sldMk cId="567307199" sldId="270"/>
            <ac:picMk id="9" creationId="{94EE6F75-10F0-3AE9-8ED8-C8364D010697}"/>
          </ac:picMkLst>
        </pc:picChg>
        <pc:picChg chg="add del mod">
          <ac:chgData name="Spencer Beer" userId="64ebc30df7ff55f0" providerId="LiveId" clId="{5435506D-8311-4DF8-A3C5-DA73B19485B4}" dt="2025-05-20T19:47:27.639" v="2167" actId="478"/>
          <ac:picMkLst>
            <pc:docMk/>
            <pc:sldMk cId="567307199" sldId="270"/>
            <ac:picMk id="15" creationId="{7E5978CA-63AF-99C4-1E23-1F542D45DA5F}"/>
          </ac:picMkLst>
        </pc:picChg>
      </pc:sldChg>
      <pc:sldChg chg="modSp new del mod">
        <pc:chgData name="Spencer Beer" userId="64ebc30df7ff55f0" providerId="LiveId" clId="{5435506D-8311-4DF8-A3C5-DA73B19485B4}" dt="2025-05-19T21:51:26.420" v="45" actId="2696"/>
        <pc:sldMkLst>
          <pc:docMk/>
          <pc:sldMk cId="2454281389" sldId="270"/>
        </pc:sldMkLst>
      </pc:sldChg>
      <pc:sldChg chg="addSp delSp modSp new mod">
        <pc:chgData name="Spencer Beer" userId="64ebc30df7ff55f0" providerId="LiveId" clId="{5435506D-8311-4DF8-A3C5-DA73B19485B4}" dt="2025-05-20T22:21:50.810" v="3986" actId="207"/>
        <pc:sldMkLst>
          <pc:docMk/>
          <pc:sldMk cId="3387842980" sldId="271"/>
        </pc:sldMkLst>
        <pc:spChg chg="mod">
          <ac:chgData name="Spencer Beer" userId="64ebc30df7ff55f0" providerId="LiveId" clId="{5435506D-8311-4DF8-A3C5-DA73B19485B4}" dt="2025-05-20T22:18:24.757" v="3966" actId="1076"/>
          <ac:spMkLst>
            <pc:docMk/>
            <pc:sldMk cId="3387842980" sldId="271"/>
            <ac:spMk id="2" creationId="{CD92B76B-2994-F067-BC79-8A695DDDB5C2}"/>
          </ac:spMkLst>
        </pc:spChg>
        <pc:spChg chg="del">
          <ac:chgData name="Spencer Beer" userId="64ebc30df7ff55f0" providerId="LiveId" clId="{5435506D-8311-4DF8-A3C5-DA73B19485B4}" dt="2025-05-20T22:10:06.078" v="3546" actId="478"/>
          <ac:spMkLst>
            <pc:docMk/>
            <pc:sldMk cId="3387842980" sldId="271"/>
            <ac:spMk id="3" creationId="{8B8429C8-9B1C-AFC6-3F38-2CFA8FD56365}"/>
          </ac:spMkLst>
        </pc:spChg>
        <pc:spChg chg="add">
          <ac:chgData name="Spencer Beer" userId="64ebc30df7ff55f0" providerId="LiveId" clId="{5435506D-8311-4DF8-A3C5-DA73B19485B4}" dt="2025-05-20T22:10:06.558" v="3547"/>
          <ac:spMkLst>
            <pc:docMk/>
            <pc:sldMk cId="3387842980" sldId="271"/>
            <ac:spMk id="4" creationId="{C5760E36-B4C9-E06B-5396-7B31EC2A0505}"/>
          </ac:spMkLst>
        </pc:spChg>
        <pc:spChg chg="add del mod">
          <ac:chgData name="Spencer Beer" userId="64ebc30df7ff55f0" providerId="LiveId" clId="{5435506D-8311-4DF8-A3C5-DA73B19485B4}" dt="2025-05-20T22:14:05.041" v="3707" actId="478"/>
          <ac:spMkLst>
            <pc:docMk/>
            <pc:sldMk cId="3387842980" sldId="271"/>
            <ac:spMk id="9" creationId="{E6E8C006-D237-7EEF-3DF6-B5C241D63EEF}"/>
          </ac:spMkLst>
        </pc:spChg>
        <pc:spChg chg="add mod">
          <ac:chgData name="Spencer Beer" userId="64ebc30df7ff55f0" providerId="LiveId" clId="{5435506D-8311-4DF8-A3C5-DA73B19485B4}" dt="2025-05-20T22:17:45.560" v="3960" actId="1076"/>
          <ac:spMkLst>
            <pc:docMk/>
            <pc:sldMk cId="3387842980" sldId="271"/>
            <ac:spMk id="10" creationId="{01D62F82-6966-FCD1-667A-E7CB0DD061B2}"/>
          </ac:spMkLst>
        </pc:spChg>
        <pc:spChg chg="add mod">
          <ac:chgData name="Spencer Beer" userId="64ebc30df7ff55f0" providerId="LiveId" clId="{5435506D-8311-4DF8-A3C5-DA73B19485B4}" dt="2025-05-20T22:14:56.273" v="3762" actId="767"/>
          <ac:spMkLst>
            <pc:docMk/>
            <pc:sldMk cId="3387842980" sldId="271"/>
            <ac:spMk id="11" creationId="{45C614A6-220E-57A2-1425-04698F18B653}"/>
          </ac:spMkLst>
        </pc:spChg>
        <pc:spChg chg="add del mod">
          <ac:chgData name="Spencer Beer" userId="64ebc30df7ff55f0" providerId="LiveId" clId="{5435506D-8311-4DF8-A3C5-DA73B19485B4}" dt="2025-05-20T22:16:57.179" v="3835" actId="478"/>
          <ac:spMkLst>
            <pc:docMk/>
            <pc:sldMk cId="3387842980" sldId="271"/>
            <ac:spMk id="12" creationId="{C8F80939-8E1E-83FB-D5B1-09C8EFD37116}"/>
          </ac:spMkLst>
        </pc:spChg>
        <pc:spChg chg="add mod">
          <ac:chgData name="Spencer Beer" userId="64ebc30df7ff55f0" providerId="LiveId" clId="{5435506D-8311-4DF8-A3C5-DA73B19485B4}" dt="2025-05-20T22:18:14.437" v="3965" actId="1076"/>
          <ac:spMkLst>
            <pc:docMk/>
            <pc:sldMk cId="3387842980" sldId="271"/>
            <ac:spMk id="15" creationId="{F96B0AD8-5E24-AC0F-FADB-FC2178CD7D39}"/>
          </ac:spMkLst>
        </pc:spChg>
        <pc:spChg chg="add mod">
          <ac:chgData name="Spencer Beer" userId="64ebc30df7ff55f0" providerId="LiveId" clId="{5435506D-8311-4DF8-A3C5-DA73B19485B4}" dt="2025-05-20T22:21:50.810" v="3986" actId="207"/>
          <ac:spMkLst>
            <pc:docMk/>
            <pc:sldMk cId="3387842980" sldId="271"/>
            <ac:spMk id="17" creationId="{B9D01964-E59F-0A83-B59D-AD2476604F27}"/>
          </ac:spMkLst>
        </pc:spChg>
        <pc:picChg chg="add mod">
          <ac:chgData name="Spencer Beer" userId="64ebc30df7ff55f0" providerId="LiveId" clId="{5435506D-8311-4DF8-A3C5-DA73B19485B4}" dt="2025-05-20T22:10:12.235" v="3548"/>
          <ac:picMkLst>
            <pc:docMk/>
            <pc:sldMk cId="3387842980" sldId="271"/>
            <ac:picMk id="6" creationId="{A4C0BB4E-3413-53A1-9A04-19B32824007C}"/>
          </ac:picMkLst>
        </pc:picChg>
        <pc:picChg chg="add mod">
          <ac:chgData name="Spencer Beer" userId="64ebc30df7ff55f0" providerId="LiveId" clId="{5435506D-8311-4DF8-A3C5-DA73B19485B4}" dt="2025-05-20T22:18:26.623" v="3967" actId="1076"/>
          <ac:picMkLst>
            <pc:docMk/>
            <pc:sldMk cId="3387842980" sldId="271"/>
            <ac:picMk id="8" creationId="{9E7B81CA-7F66-472B-34A1-855042929EBC}"/>
          </ac:picMkLst>
        </pc:picChg>
        <pc:picChg chg="add mod">
          <ac:chgData name="Spencer Beer" userId="64ebc30df7ff55f0" providerId="LiveId" clId="{5435506D-8311-4DF8-A3C5-DA73B19485B4}" dt="2025-05-20T22:21:11.552" v="3985" actId="1076"/>
          <ac:picMkLst>
            <pc:docMk/>
            <pc:sldMk cId="3387842980" sldId="271"/>
            <ac:picMk id="14" creationId="{12398E3A-80A3-62B0-6882-6379D803CD24}"/>
          </ac:picMkLst>
        </pc:picChg>
      </pc:sldChg>
      <pc:sldChg chg="modSp new del mod">
        <pc:chgData name="Spencer Beer" userId="64ebc30df7ff55f0" providerId="LiveId" clId="{5435506D-8311-4DF8-A3C5-DA73B19485B4}" dt="2025-05-20T21:25:45.955" v="2697" actId="47"/>
        <pc:sldMkLst>
          <pc:docMk/>
          <pc:sldMk cId="3652969278" sldId="271"/>
        </pc:sldMkLst>
        <pc:spChg chg="mod">
          <ac:chgData name="Spencer Beer" userId="64ebc30df7ff55f0" providerId="LiveId" clId="{5435506D-8311-4DF8-A3C5-DA73B19485B4}" dt="2025-05-20T19:53:59.153" v="2351" actId="20577"/>
          <ac:spMkLst>
            <pc:docMk/>
            <pc:sldMk cId="3652969278" sldId="271"/>
            <ac:spMk id="2" creationId="{009EA4A3-627E-68C3-4301-3F6961D0281E}"/>
          </ac:spMkLst>
        </pc:spChg>
      </pc:sldChg>
      <pc:sldChg chg="addSp delSp modSp add del mod setBg">
        <pc:chgData name="Spencer Beer" userId="64ebc30df7ff55f0" providerId="LiveId" clId="{5435506D-8311-4DF8-A3C5-DA73B19485B4}" dt="2025-05-20T22:35:21.825" v="4219" actId="47"/>
        <pc:sldMkLst>
          <pc:docMk/>
          <pc:sldMk cId="2912467851" sldId="272"/>
        </pc:sldMkLst>
        <pc:spChg chg="mod">
          <ac:chgData name="Spencer Beer" userId="64ebc30df7ff55f0" providerId="LiveId" clId="{5435506D-8311-4DF8-A3C5-DA73B19485B4}" dt="2025-05-20T22:28:07.502" v="4105" actId="20577"/>
          <ac:spMkLst>
            <pc:docMk/>
            <pc:sldMk cId="2912467851" sldId="272"/>
            <ac:spMk id="2" creationId="{BC466175-B541-5A12-D0B3-D2141CB4FCA6}"/>
          </ac:spMkLst>
        </pc:spChg>
        <pc:spChg chg="add">
          <ac:chgData name="Spencer Beer" userId="64ebc30df7ff55f0" providerId="LiveId" clId="{5435506D-8311-4DF8-A3C5-DA73B19485B4}" dt="2025-05-20T22:25:41.410" v="4042" actId="26606"/>
          <ac:spMkLst>
            <pc:docMk/>
            <pc:sldMk cId="2912467851" sldId="272"/>
            <ac:spMk id="9" creationId="{5D5E0904-721C-4D68-9EB8-1C9752E329A7}"/>
          </ac:spMkLst>
        </pc:spChg>
        <pc:spChg chg="add">
          <ac:chgData name="Spencer Beer" userId="64ebc30df7ff55f0" providerId="LiveId" clId="{5435506D-8311-4DF8-A3C5-DA73B19485B4}" dt="2025-05-20T22:25:41.410" v="4042" actId="26606"/>
          <ac:spMkLst>
            <pc:docMk/>
            <pc:sldMk cId="2912467851" sldId="272"/>
            <ac:spMk id="11" creationId="{D0CDF5D3-7220-42A0-9D37-ECF3BF283B37}"/>
          </ac:spMkLst>
        </pc:spChg>
        <pc:spChg chg="add">
          <ac:chgData name="Spencer Beer" userId="64ebc30df7ff55f0" providerId="LiveId" clId="{5435506D-8311-4DF8-A3C5-DA73B19485B4}" dt="2025-05-20T22:25:41.410" v="4042" actId="26606"/>
          <ac:spMkLst>
            <pc:docMk/>
            <pc:sldMk cId="2912467851" sldId="272"/>
            <ac:spMk id="13" creationId="{64BC717F-58B3-4A4E-BC3B-1B11323AD5C9}"/>
          </ac:spMkLst>
        </pc:spChg>
        <pc:spChg chg="add">
          <ac:chgData name="Spencer Beer" userId="64ebc30df7ff55f0" providerId="LiveId" clId="{5435506D-8311-4DF8-A3C5-DA73B19485B4}" dt="2025-05-20T22:25:41.410" v="4042" actId="26606"/>
          <ac:spMkLst>
            <pc:docMk/>
            <pc:sldMk cId="2912467851" sldId="272"/>
            <ac:spMk id="15" creationId="{1EE75710-64C5-4CA8-8A7C-82EE4125C90D}"/>
          </ac:spMkLst>
        </pc:spChg>
        <pc:spChg chg="add">
          <ac:chgData name="Spencer Beer" userId="64ebc30df7ff55f0" providerId="LiveId" clId="{5435506D-8311-4DF8-A3C5-DA73B19485B4}" dt="2025-05-20T22:25:41.410" v="4042" actId="26606"/>
          <ac:spMkLst>
            <pc:docMk/>
            <pc:sldMk cId="2912467851" sldId="272"/>
            <ac:spMk id="17" creationId="{435050B1-74E1-4A81-923D-0F5971A3BC01}"/>
          </ac:spMkLst>
        </pc:spChg>
        <pc:picChg chg="add mod">
          <ac:chgData name="Spencer Beer" userId="64ebc30df7ff55f0" providerId="LiveId" clId="{5435506D-8311-4DF8-A3C5-DA73B19485B4}" dt="2025-05-20T22:25:41.410" v="4042" actId="26606"/>
          <ac:picMkLst>
            <pc:docMk/>
            <pc:sldMk cId="2912467851" sldId="272"/>
            <ac:picMk id="4" creationId="{96F1529E-C554-C346-E72E-2EF520B40797}"/>
          </ac:picMkLst>
        </pc:picChg>
        <pc:picChg chg="del">
          <ac:chgData name="Spencer Beer" userId="64ebc30df7ff55f0" providerId="LiveId" clId="{5435506D-8311-4DF8-A3C5-DA73B19485B4}" dt="2025-05-20T22:24:35.767" v="4015" actId="478"/>
          <ac:picMkLst>
            <pc:docMk/>
            <pc:sldMk cId="2912467851" sldId="272"/>
            <ac:picMk id="7" creationId="{B43F1C50-7DFC-0814-7F1E-C4248B6E995E}"/>
          </ac:picMkLst>
        </pc:picChg>
      </pc:sldChg>
      <pc:sldChg chg="addSp delSp modSp add del mod setBg">
        <pc:chgData name="Spencer Beer" userId="64ebc30df7ff55f0" providerId="LiveId" clId="{5435506D-8311-4DF8-A3C5-DA73B19485B4}" dt="2025-05-20T22:35:20.605" v="4218" actId="47"/>
        <pc:sldMkLst>
          <pc:docMk/>
          <pc:sldMk cId="1410886355" sldId="273"/>
        </pc:sldMkLst>
        <pc:spChg chg="mod">
          <ac:chgData name="Spencer Beer" userId="64ebc30df7ff55f0" providerId="LiveId" clId="{5435506D-8311-4DF8-A3C5-DA73B19485B4}" dt="2025-05-20T22:28:26.316" v="4142" actId="20577"/>
          <ac:spMkLst>
            <pc:docMk/>
            <pc:sldMk cId="1410886355" sldId="273"/>
            <ac:spMk id="2" creationId="{37A1B2D1-95CE-CF0A-392A-844B51CE6B88}"/>
          </ac:spMkLst>
        </pc:spChg>
        <pc:spChg chg="add del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12" creationId="{5D5E0904-721C-4D68-9EB8-1C9752E329A7}"/>
          </ac:spMkLst>
        </pc:spChg>
        <pc:spChg chg="add del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14" creationId="{D0CDF5D3-7220-42A0-9D37-ECF3BF283B37}"/>
          </ac:spMkLst>
        </pc:spChg>
        <pc:spChg chg="add del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16" creationId="{64BC717F-58B3-4A4E-BC3B-1B11323AD5C9}"/>
          </ac:spMkLst>
        </pc:spChg>
        <pc:spChg chg="add del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18" creationId="{1EE75710-64C5-4CA8-8A7C-82EE4125C90D}"/>
          </ac:spMkLst>
        </pc:spChg>
        <pc:spChg chg="add del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20" creationId="{435050B1-74E1-4A81-923D-0F5971A3BC01}"/>
          </ac:spMkLst>
        </pc:spChg>
        <pc:spChg chg="add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25" creationId="{5D5E0904-721C-4D68-9EB8-1C9752E329A7}"/>
          </ac:spMkLst>
        </pc:spChg>
        <pc:spChg chg="add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27" creationId="{D0CDF5D3-7220-42A0-9D37-ECF3BF283B37}"/>
          </ac:spMkLst>
        </pc:spChg>
        <pc:spChg chg="add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29" creationId="{64BC717F-58B3-4A4E-BC3B-1B11323AD5C9}"/>
          </ac:spMkLst>
        </pc:spChg>
        <pc:spChg chg="add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31" creationId="{1EE75710-64C5-4CA8-8A7C-82EE4125C90D}"/>
          </ac:spMkLst>
        </pc:spChg>
        <pc:spChg chg="add">
          <ac:chgData name="Spencer Beer" userId="64ebc30df7ff55f0" providerId="LiveId" clId="{5435506D-8311-4DF8-A3C5-DA73B19485B4}" dt="2025-05-20T22:26:00.909" v="4048" actId="26606"/>
          <ac:spMkLst>
            <pc:docMk/>
            <pc:sldMk cId="1410886355" sldId="273"/>
            <ac:spMk id="33" creationId="{435050B1-74E1-4A81-923D-0F5971A3BC01}"/>
          </ac:spMkLst>
        </pc:spChg>
        <pc:picChg chg="add mod">
          <ac:chgData name="Spencer Beer" userId="64ebc30df7ff55f0" providerId="LiveId" clId="{5435506D-8311-4DF8-A3C5-DA73B19485B4}" dt="2025-05-20T22:26:00.687" v="4047" actId="962"/>
          <ac:picMkLst>
            <pc:docMk/>
            <pc:sldMk cId="1410886355" sldId="273"/>
            <ac:picMk id="4" creationId="{A5FD5B23-DC57-943C-82C2-6C99F3BE5510}"/>
          </ac:picMkLst>
        </pc:picChg>
        <pc:picChg chg="del mod">
          <ac:chgData name="Spencer Beer" userId="64ebc30df7ff55f0" providerId="LiveId" clId="{5435506D-8311-4DF8-A3C5-DA73B19485B4}" dt="2025-05-20T22:25:58.211" v="4044" actId="478"/>
          <ac:picMkLst>
            <pc:docMk/>
            <pc:sldMk cId="1410886355" sldId="273"/>
            <ac:picMk id="7" creationId="{B0C4A629-FE8B-00F9-18E7-EF1B0F03C93E}"/>
          </ac:picMkLst>
        </pc:picChg>
      </pc:sldChg>
      <pc:sldChg chg="addSp delSp modSp add mod modNotesTx">
        <pc:chgData name="Spencer Beer" userId="64ebc30df7ff55f0" providerId="LiveId" clId="{5435506D-8311-4DF8-A3C5-DA73B19485B4}" dt="2025-05-21T01:32:47.132" v="6371" actId="20577"/>
        <pc:sldMkLst>
          <pc:docMk/>
          <pc:sldMk cId="1151358600" sldId="274"/>
        </pc:sldMkLst>
        <pc:spChg chg="mod">
          <ac:chgData name="Spencer Beer" userId="64ebc30df7ff55f0" providerId="LiveId" clId="{5435506D-8311-4DF8-A3C5-DA73B19485B4}" dt="2025-05-20T22:29:29.293" v="4189" actId="20577"/>
          <ac:spMkLst>
            <pc:docMk/>
            <pc:sldMk cId="1151358600" sldId="274"/>
            <ac:spMk id="2" creationId="{43855FDE-73B6-988F-81EC-6065565066C7}"/>
          </ac:spMkLst>
        </pc:spChg>
        <pc:spChg chg="add del mod">
          <ac:chgData name="Spencer Beer" userId="64ebc30df7ff55f0" providerId="LiveId" clId="{5435506D-8311-4DF8-A3C5-DA73B19485B4}" dt="2025-05-20T22:32:50.853" v="4214"/>
          <ac:spMkLst>
            <pc:docMk/>
            <pc:sldMk cId="1151358600" sldId="274"/>
            <ac:spMk id="5" creationId="{96532FF1-D82A-7DBE-D726-A5B47D765430}"/>
          </ac:spMkLst>
        </pc:spChg>
        <pc:spChg chg="add del mod">
          <ac:chgData name="Spencer Beer" userId="64ebc30df7ff55f0" providerId="LiveId" clId="{5435506D-8311-4DF8-A3C5-DA73B19485B4}" dt="2025-05-20T22:35:12.261" v="4217"/>
          <ac:spMkLst>
            <pc:docMk/>
            <pc:sldMk cId="1151358600" sldId="274"/>
            <ac:spMk id="6" creationId="{CB143BB1-A7C4-00ED-C378-9502E19EC463}"/>
          </ac:spMkLst>
        </pc:spChg>
        <pc:spChg chg="add mod">
          <ac:chgData name="Spencer Beer" userId="64ebc30df7ff55f0" providerId="LiveId" clId="{5435506D-8311-4DF8-A3C5-DA73B19485B4}" dt="2025-05-20T22:36:55.430" v="4304" actId="14100"/>
          <ac:spMkLst>
            <pc:docMk/>
            <pc:sldMk cId="1151358600" sldId="274"/>
            <ac:spMk id="7" creationId="{AFC5097A-F38C-8629-1B3D-7EE7ACA004D2}"/>
          </ac:spMkLst>
        </pc:spChg>
        <pc:spChg chg="add mod">
          <ac:chgData name="Spencer Beer" userId="64ebc30df7ff55f0" providerId="LiveId" clId="{5435506D-8311-4DF8-A3C5-DA73B19485B4}" dt="2025-05-20T22:37:05.188" v="4306" actId="767"/>
          <ac:spMkLst>
            <pc:docMk/>
            <pc:sldMk cId="1151358600" sldId="274"/>
            <ac:spMk id="9" creationId="{04986865-C46D-0DCE-EA77-A7995DE3C0A4}"/>
          </ac:spMkLst>
        </pc:spChg>
        <pc:spChg chg="del mod">
          <ac:chgData name="Spencer Beer" userId="64ebc30df7ff55f0" providerId="LiveId" clId="{5435506D-8311-4DF8-A3C5-DA73B19485B4}" dt="2025-05-20T22:29:41.269" v="4199"/>
          <ac:spMkLst>
            <pc:docMk/>
            <pc:sldMk cId="1151358600" sldId="274"/>
            <ac:spMk id="10" creationId="{D1617075-AF3C-445D-1271-3ACF77F7BD74}"/>
          </ac:spMkLst>
        </pc:spChg>
        <pc:spChg chg="add mod">
          <ac:chgData name="Spencer Beer" userId="64ebc30df7ff55f0" providerId="LiveId" clId="{5435506D-8311-4DF8-A3C5-DA73B19485B4}" dt="2025-05-20T22:37:49.065" v="4350" actId="1076"/>
          <ac:spMkLst>
            <pc:docMk/>
            <pc:sldMk cId="1151358600" sldId="274"/>
            <ac:spMk id="11" creationId="{38C234CF-2630-4396-94A3-2B317DF0D03D}"/>
          </ac:spMkLst>
        </pc:spChg>
        <pc:spChg chg="add mod">
          <ac:chgData name="Spencer Beer" userId="64ebc30df7ff55f0" providerId="LiveId" clId="{5435506D-8311-4DF8-A3C5-DA73B19485B4}" dt="2025-05-20T23:15:27.985" v="4541" actId="20577"/>
          <ac:spMkLst>
            <pc:docMk/>
            <pc:sldMk cId="1151358600" sldId="274"/>
            <ac:spMk id="12" creationId="{C1024EF8-1C6F-F3EF-9A26-58A469280B01}"/>
          </ac:spMkLst>
        </pc:spChg>
        <pc:spChg chg="del">
          <ac:chgData name="Spencer Beer" userId="64ebc30df7ff55f0" providerId="LiveId" clId="{5435506D-8311-4DF8-A3C5-DA73B19485B4}" dt="2025-05-20T22:29:35.411" v="4194" actId="478"/>
          <ac:spMkLst>
            <pc:docMk/>
            <pc:sldMk cId="1151358600" sldId="274"/>
            <ac:spMk id="15" creationId="{C8AFD185-F460-6880-DD46-955F6470E390}"/>
          </ac:spMkLst>
        </pc:spChg>
        <pc:spChg chg="del mod">
          <ac:chgData name="Spencer Beer" userId="64ebc30df7ff55f0" providerId="LiveId" clId="{5435506D-8311-4DF8-A3C5-DA73B19485B4}" dt="2025-05-20T22:29:34.286" v="4192" actId="478"/>
          <ac:spMkLst>
            <pc:docMk/>
            <pc:sldMk cId="1151358600" sldId="274"/>
            <ac:spMk id="17" creationId="{A4E1DDB1-9CC1-D234-6A3A-FD20854C68A7}"/>
          </ac:spMkLst>
        </pc:spChg>
        <pc:picChg chg="add mod">
          <ac:chgData name="Spencer Beer" userId="64ebc30df7ff55f0" providerId="LiveId" clId="{5435506D-8311-4DF8-A3C5-DA73B19485B4}" dt="2025-05-20T22:35:51.901" v="4228" actId="1076"/>
          <ac:picMkLst>
            <pc:docMk/>
            <pc:sldMk cId="1151358600" sldId="274"/>
            <ac:picMk id="3" creationId="{223076BD-F60C-C3A1-BBBD-D6C5606FA8B0}"/>
          </ac:picMkLst>
        </pc:picChg>
        <pc:picChg chg="add mod">
          <ac:chgData name="Spencer Beer" userId="64ebc30df7ff55f0" providerId="LiveId" clId="{5435506D-8311-4DF8-A3C5-DA73B19485B4}" dt="2025-05-20T22:35:48.183" v="4227" actId="1076"/>
          <ac:picMkLst>
            <pc:docMk/>
            <pc:sldMk cId="1151358600" sldId="274"/>
            <ac:picMk id="4" creationId="{6D636388-9868-35D4-6A66-47249B04AC48}"/>
          </ac:picMkLst>
        </pc:picChg>
        <pc:picChg chg="del">
          <ac:chgData name="Spencer Beer" userId="64ebc30df7ff55f0" providerId="LiveId" clId="{5435506D-8311-4DF8-A3C5-DA73B19485B4}" dt="2025-05-20T22:29:31.271" v="4190" actId="478"/>
          <ac:picMkLst>
            <pc:docMk/>
            <pc:sldMk cId="1151358600" sldId="274"/>
            <ac:picMk id="8" creationId="{B7AF5EC5-EFC9-5482-B586-CD8547334528}"/>
          </ac:picMkLst>
        </pc:picChg>
        <pc:picChg chg="del">
          <ac:chgData name="Spencer Beer" userId="64ebc30df7ff55f0" providerId="LiveId" clId="{5435506D-8311-4DF8-A3C5-DA73B19485B4}" dt="2025-05-20T22:29:34.834" v="4193" actId="478"/>
          <ac:picMkLst>
            <pc:docMk/>
            <pc:sldMk cId="1151358600" sldId="274"/>
            <ac:picMk id="14" creationId="{A4B556FB-3660-2BF0-CEB6-F656559B04ED}"/>
          </ac:picMkLst>
        </pc:picChg>
        <pc:cxnChg chg="add mod">
          <ac:chgData name="Spencer Beer" userId="64ebc30df7ff55f0" providerId="LiveId" clId="{5435506D-8311-4DF8-A3C5-DA73B19485B4}" dt="2025-05-20T23:15:27.985" v="4541" actId="20577"/>
          <ac:cxnSpMkLst>
            <pc:docMk/>
            <pc:sldMk cId="1151358600" sldId="274"/>
            <ac:cxnSpMk id="16" creationId="{25C182F7-EB78-3144-4ABA-FA685EA1A422}"/>
          </ac:cxnSpMkLst>
        </pc:cxnChg>
        <pc:cxnChg chg="add mod">
          <ac:chgData name="Spencer Beer" userId="64ebc30df7ff55f0" providerId="LiveId" clId="{5435506D-8311-4DF8-A3C5-DA73B19485B4}" dt="2025-05-20T23:15:27.985" v="4541" actId="20577"/>
          <ac:cxnSpMkLst>
            <pc:docMk/>
            <pc:sldMk cId="1151358600" sldId="274"/>
            <ac:cxnSpMk id="19" creationId="{C3E4DB28-1347-5654-2B32-26AE50127CF3}"/>
          </ac:cxnSpMkLst>
        </pc:cxnChg>
      </pc:sldChg>
      <pc:sldChg chg="delSp modSp add del mod ord setBg delDesignElem">
        <pc:chgData name="Spencer Beer" userId="64ebc30df7ff55f0" providerId="LiveId" clId="{5435506D-8311-4DF8-A3C5-DA73B19485B4}" dt="2025-05-20T22:29:07.445" v="4163" actId="47"/>
        <pc:sldMkLst>
          <pc:docMk/>
          <pc:sldMk cId="2839555556" sldId="274"/>
        </pc:sldMkLst>
        <pc:spChg chg="mod">
          <ac:chgData name="Spencer Beer" userId="64ebc30df7ff55f0" providerId="LiveId" clId="{5435506D-8311-4DF8-A3C5-DA73B19485B4}" dt="2025-05-20T22:29:04.773" v="4162" actId="20577"/>
          <ac:spMkLst>
            <pc:docMk/>
            <pc:sldMk cId="2839555556" sldId="274"/>
            <ac:spMk id="2" creationId="{7444B35A-F18E-6CB4-E06D-E157189BEF03}"/>
          </ac:spMkLst>
        </pc:spChg>
        <pc:spChg chg="del">
          <ac:chgData name="Spencer Beer" userId="64ebc30df7ff55f0" providerId="LiveId" clId="{5435506D-8311-4DF8-A3C5-DA73B19485B4}" dt="2025-05-20T22:28:54.731" v="4144"/>
          <ac:spMkLst>
            <pc:docMk/>
            <pc:sldMk cId="2839555556" sldId="274"/>
            <ac:spMk id="25" creationId="{8A5EF502-1757-A979-F627-BE79AC49CB0B}"/>
          </ac:spMkLst>
        </pc:spChg>
        <pc:spChg chg="del">
          <ac:chgData name="Spencer Beer" userId="64ebc30df7ff55f0" providerId="LiveId" clId="{5435506D-8311-4DF8-A3C5-DA73B19485B4}" dt="2025-05-20T22:28:54.731" v="4144"/>
          <ac:spMkLst>
            <pc:docMk/>
            <pc:sldMk cId="2839555556" sldId="274"/>
            <ac:spMk id="27" creationId="{37733BEE-E4C8-2F97-A1BC-307A48D3612C}"/>
          </ac:spMkLst>
        </pc:spChg>
        <pc:spChg chg="del">
          <ac:chgData name="Spencer Beer" userId="64ebc30df7ff55f0" providerId="LiveId" clId="{5435506D-8311-4DF8-A3C5-DA73B19485B4}" dt="2025-05-20T22:28:54.731" v="4144"/>
          <ac:spMkLst>
            <pc:docMk/>
            <pc:sldMk cId="2839555556" sldId="274"/>
            <ac:spMk id="29" creationId="{D76A805E-BF43-89D4-57BF-08FC5BA8D515}"/>
          </ac:spMkLst>
        </pc:spChg>
      </pc:sldChg>
      <pc:sldChg chg="new del ord">
        <pc:chgData name="Spencer Beer" userId="64ebc30df7ff55f0" providerId="LiveId" clId="{5435506D-8311-4DF8-A3C5-DA73B19485B4}" dt="2025-05-20T22:27:13.962" v="4052" actId="47"/>
        <pc:sldMkLst>
          <pc:docMk/>
          <pc:sldMk cId="3782940480" sldId="274"/>
        </pc:sldMkLst>
      </pc:sldChg>
      <pc:sldChg chg="addSp delSp modSp new del mod delAnim modAnim">
        <pc:chgData name="Spencer Beer" userId="64ebc30df7ff55f0" providerId="LiveId" clId="{5435506D-8311-4DF8-A3C5-DA73B19485B4}" dt="2025-05-21T00:23:55.425" v="4816" actId="47"/>
        <pc:sldMkLst>
          <pc:docMk/>
          <pc:sldMk cId="3014705607" sldId="275"/>
        </pc:sldMkLst>
        <pc:spChg chg="mod">
          <ac:chgData name="Spencer Beer" userId="64ebc30df7ff55f0" providerId="LiveId" clId="{5435506D-8311-4DF8-A3C5-DA73B19485B4}" dt="2025-05-21T00:07:03.609" v="4649" actId="20577"/>
          <ac:spMkLst>
            <pc:docMk/>
            <pc:sldMk cId="3014705607" sldId="275"/>
            <ac:spMk id="2" creationId="{F66E992F-8849-04FA-D586-BE1D1018A5D1}"/>
          </ac:spMkLst>
        </pc:spChg>
        <pc:spChg chg="del">
          <ac:chgData name="Spencer Beer" userId="64ebc30df7ff55f0" providerId="LiveId" clId="{5435506D-8311-4DF8-A3C5-DA73B19485B4}" dt="2025-05-21T00:08:24.945" v="4650" actId="34307"/>
          <ac:spMkLst>
            <pc:docMk/>
            <pc:sldMk cId="3014705607" sldId="275"/>
            <ac:spMk id="3" creationId="{7653F68C-D5DE-0C0D-DDFD-189311386CFF}"/>
          </ac:spMkLst>
        </pc:spChg>
        <pc:spChg chg="add del mod">
          <ac:chgData name="Spencer Beer" userId="64ebc30df7ff55f0" providerId="LiveId" clId="{5435506D-8311-4DF8-A3C5-DA73B19485B4}" dt="2025-05-21T00:11:35.920" v="4654"/>
          <ac:spMkLst>
            <pc:docMk/>
            <pc:sldMk cId="3014705607" sldId="275"/>
            <ac:spMk id="6" creationId="{17A41660-E676-3DC1-AC90-ABBE0A7FAB8A}"/>
          </ac:spMkLst>
        </pc:spChg>
        <pc:spChg chg="add mod">
          <ac:chgData name="Spencer Beer" userId="64ebc30df7ff55f0" providerId="LiveId" clId="{5435506D-8311-4DF8-A3C5-DA73B19485B4}" dt="2025-05-21T00:11:59.930" v="4656" actId="478"/>
          <ac:spMkLst>
            <pc:docMk/>
            <pc:sldMk cId="3014705607" sldId="275"/>
            <ac:spMk id="9" creationId="{A010834C-AAE8-C2C6-9651-D4A9ED45BF8C}"/>
          </ac:spMkLst>
        </pc:spChg>
        <pc:picChg chg="add del mod ord">
          <ac:chgData name="Spencer Beer" userId="64ebc30df7ff55f0" providerId="LiveId" clId="{5435506D-8311-4DF8-A3C5-DA73B19485B4}" dt="2025-05-21T00:08:30.329" v="4651" actId="478"/>
          <ac:picMkLst>
            <pc:docMk/>
            <pc:sldMk cId="3014705607" sldId="275"/>
            <ac:picMk id="4" creationId="{B9FC7831-CF86-E5AD-AE4D-021E25D0A6DD}"/>
          </ac:picMkLst>
        </pc:picChg>
        <pc:picChg chg="add del mod">
          <ac:chgData name="Spencer Beer" userId="64ebc30df7ff55f0" providerId="LiveId" clId="{5435506D-8311-4DF8-A3C5-DA73B19485B4}" dt="2025-05-21T00:11:59.930" v="4656" actId="478"/>
          <ac:picMkLst>
            <pc:docMk/>
            <pc:sldMk cId="3014705607" sldId="275"/>
            <ac:picMk id="7" creationId="{21EF0F2E-8650-236E-AEE6-41B7AD98119D}"/>
          </ac:picMkLst>
        </pc:picChg>
      </pc:sldChg>
      <pc:sldChg chg="addSp delSp modSp new mod setBg delAnim modAnim">
        <pc:chgData name="Spencer Beer" userId="64ebc30df7ff55f0" providerId="LiveId" clId="{5435506D-8311-4DF8-A3C5-DA73B19485B4}" dt="2025-05-21T01:40:24.517" v="6541" actId="114"/>
        <pc:sldMkLst>
          <pc:docMk/>
          <pc:sldMk cId="2505735481" sldId="276"/>
        </pc:sldMkLst>
        <pc:spChg chg="add del">
          <ac:chgData name="Spencer Beer" userId="64ebc30df7ff55f0" providerId="LiveId" clId="{5435506D-8311-4DF8-A3C5-DA73B19485B4}" dt="2025-05-21T00:13:49.946" v="4665" actId="26606"/>
          <ac:spMkLst>
            <pc:docMk/>
            <pc:sldMk cId="2505735481" sldId="276"/>
            <ac:spMk id="2" creationId="{4399CBAD-2E1E-2A8C-6F91-DCF414C5A7D9}"/>
          </ac:spMkLst>
        </pc:spChg>
        <pc:spChg chg="del">
          <ac:chgData name="Spencer Beer" userId="64ebc30df7ff55f0" providerId="LiveId" clId="{5435506D-8311-4DF8-A3C5-DA73B19485B4}" dt="2025-05-21T00:12:36.359" v="4658"/>
          <ac:spMkLst>
            <pc:docMk/>
            <pc:sldMk cId="2505735481" sldId="276"/>
            <ac:spMk id="3" creationId="{DED84794-2353-C30E-831D-64BCE53BCBDE}"/>
          </ac:spMkLst>
        </pc:spChg>
        <pc:spChg chg="add del mod">
          <ac:chgData name="Spencer Beer" userId="64ebc30df7ff55f0" providerId="LiveId" clId="{5435506D-8311-4DF8-A3C5-DA73B19485B4}" dt="2025-05-21T00:14:31.141" v="4673"/>
          <ac:spMkLst>
            <pc:docMk/>
            <pc:sldMk cId="2505735481" sldId="276"/>
            <ac:spMk id="8" creationId="{BAE5FD21-FCC5-AD78-685A-64196E2498AF}"/>
          </ac:spMkLst>
        </pc:spChg>
        <pc:spChg chg="add del">
          <ac:chgData name="Spencer Beer" userId="64ebc30df7ff55f0" providerId="LiveId" clId="{5435506D-8311-4DF8-A3C5-DA73B19485B4}" dt="2025-05-21T00:12:43.633" v="4660" actId="26606"/>
          <ac:spMkLst>
            <pc:docMk/>
            <pc:sldMk cId="2505735481" sldId="276"/>
            <ac:spMk id="9" creationId="{0E99ED6D-365F-4CAE-942F-ECA78F74BD7F}"/>
          </ac:spMkLst>
        </pc:spChg>
        <pc:spChg chg="add mod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10" creationId="{2DC7CAC1-E2E8-6BFC-2A4A-072AA92081BC}"/>
          </ac:spMkLst>
        </pc:spChg>
        <pc:spChg chg="add del">
          <ac:chgData name="Spencer Beer" userId="64ebc30df7ff55f0" providerId="LiveId" clId="{5435506D-8311-4DF8-A3C5-DA73B19485B4}" dt="2025-05-21T00:12:43.633" v="4660" actId="26606"/>
          <ac:spMkLst>
            <pc:docMk/>
            <pc:sldMk cId="2505735481" sldId="276"/>
            <ac:spMk id="11" creationId="{C42F24F1-C1EF-471F-A19B-A340CE541DEF}"/>
          </ac:spMkLst>
        </pc:spChg>
        <pc:spChg chg="add del">
          <ac:chgData name="Spencer Beer" userId="64ebc30df7ff55f0" providerId="LiveId" clId="{5435506D-8311-4DF8-A3C5-DA73B19485B4}" dt="2025-05-21T00:12:43.633" v="4660" actId="26606"/>
          <ac:spMkLst>
            <pc:docMk/>
            <pc:sldMk cId="2505735481" sldId="276"/>
            <ac:spMk id="13" creationId="{E56C425C-3C64-47BA-B583-94D39B9B7F78}"/>
          </ac:spMkLst>
        </pc:spChg>
        <pc:spChg chg="add del">
          <ac:chgData name="Spencer Beer" userId="64ebc30df7ff55f0" providerId="LiveId" clId="{5435506D-8311-4DF8-A3C5-DA73B19485B4}" dt="2025-05-21T00:12:44.656" v="4662" actId="26606"/>
          <ac:spMkLst>
            <pc:docMk/>
            <pc:sldMk cId="2505735481" sldId="276"/>
            <ac:spMk id="15" creationId="{0E99ED6D-365F-4CAE-942F-ECA78F74BD7F}"/>
          </ac:spMkLst>
        </pc:spChg>
        <pc:spChg chg="add del">
          <ac:chgData name="Spencer Beer" userId="64ebc30df7ff55f0" providerId="LiveId" clId="{5435506D-8311-4DF8-A3C5-DA73B19485B4}" dt="2025-05-21T00:12:44.656" v="4662" actId="26606"/>
          <ac:spMkLst>
            <pc:docMk/>
            <pc:sldMk cId="2505735481" sldId="276"/>
            <ac:spMk id="16" creationId="{CD0FF873-0D97-4AE7-A97E-539910376DCF}"/>
          </ac:spMkLst>
        </pc:spChg>
        <pc:spChg chg="add del mod">
          <ac:chgData name="Spencer Beer" userId="64ebc30df7ff55f0" providerId="LiveId" clId="{5435506D-8311-4DF8-A3C5-DA73B19485B4}" dt="2025-05-21T00:19:02.991" v="4772"/>
          <ac:spMkLst>
            <pc:docMk/>
            <pc:sldMk cId="2505735481" sldId="276"/>
            <ac:spMk id="17" creationId="{91A17EE0-F1C5-2D61-20B4-159C4BD2C24C}"/>
          </ac:spMkLst>
        </pc:spChg>
        <pc:spChg chg="add del">
          <ac:chgData name="Spencer Beer" userId="64ebc30df7ff55f0" providerId="LiveId" clId="{5435506D-8311-4DF8-A3C5-DA73B19485B4}" dt="2025-05-21T00:13:49.937" v="4664" actId="26606"/>
          <ac:spMkLst>
            <pc:docMk/>
            <pc:sldMk cId="2505735481" sldId="276"/>
            <ac:spMk id="18" creationId="{0E99ED6D-365F-4CAE-942F-ECA78F74BD7F}"/>
          </ac:spMkLst>
        </pc:spChg>
        <pc:spChg chg="add del">
          <ac:chgData name="Spencer Beer" userId="64ebc30df7ff55f0" providerId="LiveId" clId="{5435506D-8311-4DF8-A3C5-DA73B19485B4}" dt="2025-05-21T00:13:49.937" v="4664" actId="26606"/>
          <ac:spMkLst>
            <pc:docMk/>
            <pc:sldMk cId="2505735481" sldId="276"/>
            <ac:spMk id="19" creationId="{C42F24F1-C1EF-471F-A19B-A340CE541DEF}"/>
          </ac:spMkLst>
        </pc:spChg>
        <pc:spChg chg="add del">
          <ac:chgData name="Spencer Beer" userId="64ebc30df7ff55f0" providerId="LiveId" clId="{5435506D-8311-4DF8-A3C5-DA73B19485B4}" dt="2025-05-21T00:13:49.937" v="4664" actId="26606"/>
          <ac:spMkLst>
            <pc:docMk/>
            <pc:sldMk cId="2505735481" sldId="276"/>
            <ac:spMk id="20" creationId="{E56C425C-3C64-47BA-B583-94D39B9B7F78}"/>
          </ac:spMkLst>
        </pc:spChg>
        <pc:spChg chg="add mod">
          <ac:chgData name="Spencer Beer" userId="64ebc30df7ff55f0" providerId="LiveId" clId="{5435506D-8311-4DF8-A3C5-DA73B19485B4}" dt="2025-05-21T01:40:24.517" v="6541" actId="114"/>
          <ac:spMkLst>
            <pc:docMk/>
            <pc:sldMk cId="2505735481" sldId="276"/>
            <ac:spMk id="22" creationId="{4399CBAD-2E1E-2A8C-6F91-DCF414C5A7D9}"/>
          </ac:spMkLst>
        </pc:spChg>
        <pc:spChg chg="add del">
          <ac:chgData name="Spencer Beer" userId="64ebc30df7ff55f0" providerId="LiveId" clId="{5435506D-8311-4DF8-A3C5-DA73B19485B4}" dt="2025-05-21T00:18:53.427" v="4769" actId="22"/>
          <ac:spMkLst>
            <pc:docMk/>
            <pc:sldMk cId="2505735481" sldId="276"/>
            <ac:spMk id="23" creationId="{2431CDAB-8138-439D-EE4A-C326781F5408}"/>
          </ac:spMkLst>
        </pc:spChg>
        <pc:spChg chg="add del">
          <ac:chgData name="Spencer Beer" userId="64ebc30df7ff55f0" providerId="LiveId" clId="{5435506D-8311-4DF8-A3C5-DA73B19485B4}" dt="2025-05-21T00:18:57.747" v="4771" actId="22"/>
          <ac:spMkLst>
            <pc:docMk/>
            <pc:sldMk cId="2505735481" sldId="276"/>
            <ac:spMk id="25" creationId="{0D092440-1717-53BE-4D05-FB71FB7DFF16}"/>
          </ac:spMkLst>
        </pc:spChg>
        <pc:spChg chg="add del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27" creationId="{323D50B8-1D27-420D-BA4A-249914120C5D}"/>
          </ac:spMkLst>
        </pc:spChg>
        <pc:spChg chg="add del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29" creationId="{2EFBB176-B6C1-4B5A-AADA-F930947E09CC}"/>
          </ac:spMkLst>
        </pc:spChg>
        <pc:spChg chg="add del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31" creationId="{918CDC34-0F26-409D-B10F-578D4DCC46DE}"/>
          </ac:spMkLst>
        </pc:spChg>
        <pc:spChg chg="add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36" creationId="{323D50B8-1D27-420D-BA4A-249914120C5D}"/>
          </ac:spMkLst>
        </pc:spChg>
        <pc:spChg chg="add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38" creationId="{2EFBB176-B6C1-4B5A-AADA-F930947E09CC}"/>
          </ac:spMkLst>
        </pc:spChg>
        <pc:spChg chg="add">
          <ac:chgData name="Spencer Beer" userId="64ebc30df7ff55f0" providerId="LiveId" clId="{5435506D-8311-4DF8-A3C5-DA73B19485B4}" dt="2025-05-21T00:18:10.050" v="4751" actId="26606"/>
          <ac:spMkLst>
            <pc:docMk/>
            <pc:sldMk cId="2505735481" sldId="276"/>
            <ac:spMk id="40" creationId="{918CDC34-0F26-409D-B10F-578D4DCC46DE}"/>
          </ac:spMkLst>
        </pc:spChg>
        <pc:picChg chg="add del mod ord">
          <ac:chgData name="Spencer Beer" userId="64ebc30df7ff55f0" providerId="LiveId" clId="{5435506D-8311-4DF8-A3C5-DA73B19485B4}" dt="2025-05-21T00:17:50.494" v="4749" actId="478"/>
          <ac:picMkLst>
            <pc:docMk/>
            <pc:sldMk cId="2505735481" sldId="276"/>
            <ac:picMk id="4" creationId="{6932DCF2-B77F-8AEC-3748-62010B83D1A8}"/>
          </ac:picMkLst>
        </pc:picChg>
        <pc:picChg chg="add del mod ord">
          <ac:chgData name="Spencer Beer" userId="64ebc30df7ff55f0" providerId="LiveId" clId="{5435506D-8311-4DF8-A3C5-DA73B19485B4}" dt="2025-05-21T00:18:47.758" v="4767" actId="478"/>
          <ac:picMkLst>
            <pc:docMk/>
            <pc:sldMk cId="2505735481" sldId="276"/>
            <ac:picMk id="6" creationId="{DCF1E1E6-7303-E497-335E-AF1971002729}"/>
          </ac:picMkLst>
        </pc:picChg>
        <pc:picChg chg="add mod ord">
          <ac:chgData name="Spencer Beer" userId="64ebc30df7ff55f0" providerId="LiveId" clId="{5435506D-8311-4DF8-A3C5-DA73B19485B4}" dt="2025-05-21T00:19:38.291" v="4782" actId="1076"/>
          <ac:picMkLst>
            <pc:docMk/>
            <pc:sldMk cId="2505735481" sldId="276"/>
            <ac:picMk id="12" creationId="{9574FB2F-8035-0CFB-8E67-1468F63D8571}"/>
          </ac:picMkLst>
        </pc:picChg>
        <pc:picChg chg="add mod">
          <ac:chgData name="Spencer Beer" userId="64ebc30df7ff55f0" providerId="LiveId" clId="{5435506D-8311-4DF8-A3C5-DA73B19485B4}" dt="2025-05-21T00:19:33.092" v="4781" actId="14100"/>
          <ac:picMkLst>
            <pc:docMk/>
            <pc:sldMk cId="2505735481" sldId="276"/>
            <ac:picMk id="28" creationId="{8BB7C8A2-F293-F6A4-A217-7EBB99F50CDC}"/>
          </ac:picMkLst>
        </pc:picChg>
      </pc:sldChg>
      <pc:sldChg chg="addSp delSp modSp new mod modNotesTx">
        <pc:chgData name="Spencer Beer" userId="64ebc30df7ff55f0" providerId="LiveId" clId="{5435506D-8311-4DF8-A3C5-DA73B19485B4}" dt="2025-05-21T01:32:16" v="6312" actId="20577"/>
        <pc:sldMkLst>
          <pc:docMk/>
          <pc:sldMk cId="2894448130" sldId="277"/>
        </pc:sldMkLst>
        <pc:spChg chg="mod">
          <ac:chgData name="Spencer Beer" userId="64ebc30df7ff55f0" providerId="LiveId" clId="{5435506D-8311-4DF8-A3C5-DA73B19485B4}" dt="2025-05-21T00:41:11.236" v="5042" actId="20577"/>
          <ac:spMkLst>
            <pc:docMk/>
            <pc:sldMk cId="2894448130" sldId="277"/>
            <ac:spMk id="2" creationId="{A20E412D-2B41-801E-A116-6A4E18A02DEE}"/>
          </ac:spMkLst>
        </pc:spChg>
        <pc:spChg chg="del mod">
          <ac:chgData name="Spencer Beer" userId="64ebc30df7ff55f0" providerId="LiveId" clId="{5435506D-8311-4DF8-A3C5-DA73B19485B4}" dt="2025-05-21T00:29:00.641" v="4903" actId="478"/>
          <ac:spMkLst>
            <pc:docMk/>
            <pc:sldMk cId="2894448130" sldId="277"/>
            <ac:spMk id="3" creationId="{E6CF10CB-D4D3-D299-9B3A-9FDFADDA4DEA}"/>
          </ac:spMkLst>
        </pc:spChg>
        <pc:spChg chg="add mod">
          <ac:chgData name="Spencer Beer" userId="64ebc30df7ff55f0" providerId="LiveId" clId="{5435506D-8311-4DF8-A3C5-DA73B19485B4}" dt="2025-05-21T00:40:28.585" v="5019" actId="13926"/>
          <ac:spMkLst>
            <pc:docMk/>
            <pc:sldMk cId="2894448130" sldId="277"/>
            <ac:spMk id="5" creationId="{9197B47E-92FA-72E7-DD08-F5777FBE0426}"/>
          </ac:spMkLst>
        </pc:spChg>
        <pc:spChg chg="add mod">
          <ac:chgData name="Spencer Beer" userId="64ebc30df7ff55f0" providerId="LiveId" clId="{5435506D-8311-4DF8-A3C5-DA73B19485B4}" dt="2025-05-21T00:38:24.024" v="5015" actId="1076"/>
          <ac:spMkLst>
            <pc:docMk/>
            <pc:sldMk cId="2894448130" sldId="277"/>
            <ac:spMk id="27" creationId="{5B0FD857-B3B9-667C-6652-14A5FE7D7A01}"/>
          </ac:spMkLst>
        </pc:spChg>
        <pc:spChg chg="add del">
          <ac:chgData name="Spencer Beer" userId="64ebc30df7ff55f0" providerId="LiveId" clId="{5435506D-8311-4DF8-A3C5-DA73B19485B4}" dt="2025-05-21T00:40:51.223" v="5021" actId="22"/>
          <ac:spMkLst>
            <pc:docMk/>
            <pc:sldMk cId="2894448130" sldId="277"/>
            <ac:spMk id="29" creationId="{E5E672F9-98B4-E574-7103-1FFCE8DFEA24}"/>
          </ac:spMkLst>
        </pc:spChg>
        <pc:spChg chg="add">
          <ac:chgData name="Spencer Beer" userId="64ebc30df7ff55f0" providerId="LiveId" clId="{5435506D-8311-4DF8-A3C5-DA73B19485B4}" dt="2025-05-21T00:42:07.653" v="5043"/>
          <ac:spMkLst>
            <pc:docMk/>
            <pc:sldMk cId="2894448130" sldId="277"/>
            <ac:spMk id="30" creationId="{547CAA85-838C-3D71-8783-6474F5BEF89C}"/>
          </ac:spMkLst>
        </pc:spChg>
        <pc:spChg chg="add mod">
          <ac:chgData name="Spencer Beer" userId="64ebc30df7ff55f0" providerId="LiveId" clId="{5435506D-8311-4DF8-A3C5-DA73B19485B4}" dt="2025-05-21T00:44:11.378" v="5140" actId="1076"/>
          <ac:spMkLst>
            <pc:docMk/>
            <pc:sldMk cId="2894448130" sldId="277"/>
            <ac:spMk id="31" creationId="{2F365BA5-CC08-31CC-A5C9-0FA1746407EB}"/>
          </ac:spMkLst>
        </pc:spChg>
        <pc:spChg chg="add">
          <ac:chgData name="Spencer Beer" userId="64ebc30df7ff55f0" providerId="LiveId" clId="{5435506D-8311-4DF8-A3C5-DA73B19485B4}" dt="2025-05-21T00:43:00.826" v="5117"/>
          <ac:spMkLst>
            <pc:docMk/>
            <pc:sldMk cId="2894448130" sldId="277"/>
            <ac:spMk id="32" creationId="{E42785BA-03FF-4732-D198-95044BFE7718}"/>
          </ac:spMkLst>
        </pc:spChg>
        <pc:picChg chg="add mod">
          <ac:chgData name="Spencer Beer" userId="64ebc30df7ff55f0" providerId="LiveId" clId="{5435506D-8311-4DF8-A3C5-DA73B19485B4}" dt="2025-05-21T00:34:31.454" v="4924" actId="1076"/>
          <ac:picMkLst>
            <pc:docMk/>
            <pc:sldMk cId="2894448130" sldId="277"/>
            <ac:picMk id="6" creationId="{7D60C224-B0DE-0AA5-2A80-0D679288670F}"/>
          </ac:picMkLst>
        </pc:picChg>
        <pc:picChg chg="add mod">
          <ac:chgData name="Spencer Beer" userId="64ebc30df7ff55f0" providerId="LiveId" clId="{5435506D-8311-4DF8-A3C5-DA73B19485B4}" dt="2025-05-21T00:38:13.646" v="5013" actId="1076"/>
          <ac:picMkLst>
            <pc:docMk/>
            <pc:sldMk cId="2894448130" sldId="277"/>
            <ac:picMk id="9" creationId="{A38326DF-6669-F71F-B8B5-947D7BE1C680}"/>
          </ac:picMkLst>
        </pc:picChg>
        <pc:picChg chg="add mod">
          <ac:chgData name="Spencer Beer" userId="64ebc30df7ff55f0" providerId="LiveId" clId="{5435506D-8311-4DF8-A3C5-DA73B19485B4}" dt="2025-05-21T00:38:03.201" v="5011" actId="1076"/>
          <ac:picMkLst>
            <pc:docMk/>
            <pc:sldMk cId="2894448130" sldId="277"/>
            <ac:picMk id="10" creationId="{974AD0FC-71C2-BCCB-F82A-20852CCE2221}"/>
          </ac:picMkLst>
        </pc:picChg>
        <pc:picChg chg="add mod">
          <ac:chgData name="Spencer Beer" userId="64ebc30df7ff55f0" providerId="LiveId" clId="{5435506D-8311-4DF8-A3C5-DA73B19485B4}" dt="2025-05-21T00:37:48.576" v="5008" actId="1076"/>
          <ac:picMkLst>
            <pc:docMk/>
            <pc:sldMk cId="2894448130" sldId="277"/>
            <ac:picMk id="12" creationId="{DE6328AB-C404-3864-935F-5340653DF116}"/>
          </ac:picMkLst>
        </pc:picChg>
        <pc:cxnChg chg="add mod">
          <ac:chgData name="Spencer Beer" userId="64ebc30df7ff55f0" providerId="LiveId" clId="{5435506D-8311-4DF8-A3C5-DA73B19485B4}" dt="2025-05-21T00:34:31.454" v="4924" actId="1076"/>
          <ac:cxnSpMkLst>
            <pc:docMk/>
            <pc:sldMk cId="2894448130" sldId="277"/>
            <ac:cxnSpMk id="7" creationId="{6F446DC1-9242-6EAC-D640-90A1FCEFD426}"/>
          </ac:cxnSpMkLst>
        </pc:cxnChg>
        <pc:cxnChg chg="add mod">
          <ac:chgData name="Spencer Beer" userId="64ebc30df7ff55f0" providerId="LiveId" clId="{5435506D-8311-4DF8-A3C5-DA73B19485B4}" dt="2025-05-21T00:34:31.454" v="4924" actId="1076"/>
          <ac:cxnSpMkLst>
            <pc:docMk/>
            <pc:sldMk cId="2894448130" sldId="277"/>
            <ac:cxnSpMk id="8" creationId="{BB1104CD-4AB4-FD09-7FB9-467D2A195AE3}"/>
          </ac:cxnSpMkLst>
        </pc:cxnChg>
        <pc:cxnChg chg="add mod">
          <ac:chgData name="Spencer Beer" userId="64ebc30df7ff55f0" providerId="LiveId" clId="{5435506D-8311-4DF8-A3C5-DA73B19485B4}" dt="2025-05-21T00:38:13.646" v="5013" actId="1076"/>
          <ac:cxnSpMkLst>
            <pc:docMk/>
            <pc:sldMk cId="2894448130" sldId="277"/>
            <ac:cxnSpMk id="11" creationId="{44A299A9-1288-B6A0-5632-BA001BFB7E5B}"/>
          </ac:cxnSpMkLst>
        </pc:cxnChg>
        <pc:cxnChg chg="add mod">
          <ac:chgData name="Spencer Beer" userId="64ebc30df7ff55f0" providerId="LiveId" clId="{5435506D-8311-4DF8-A3C5-DA73B19485B4}" dt="2025-05-21T00:38:13.646" v="5013" actId="1076"/>
          <ac:cxnSpMkLst>
            <pc:docMk/>
            <pc:sldMk cId="2894448130" sldId="277"/>
            <ac:cxnSpMk id="13" creationId="{0102ADC5-6C00-738F-87E2-C620DA1BE513}"/>
          </ac:cxnSpMkLst>
        </pc:cxnChg>
      </pc:sldChg>
      <pc:sldChg chg="addSp delSp modSp new mod modNotesTx">
        <pc:chgData name="Spencer Beer" userId="64ebc30df7ff55f0" providerId="LiveId" clId="{5435506D-8311-4DF8-A3C5-DA73B19485B4}" dt="2025-05-21T01:30:31.861" v="6103" actId="20577"/>
        <pc:sldMkLst>
          <pc:docMk/>
          <pc:sldMk cId="1406426269" sldId="278"/>
        </pc:sldMkLst>
        <pc:spChg chg="mod">
          <ac:chgData name="Spencer Beer" userId="64ebc30df7ff55f0" providerId="LiveId" clId="{5435506D-8311-4DF8-A3C5-DA73B19485B4}" dt="2025-05-21T01:10:24.840" v="5546" actId="20577"/>
          <ac:spMkLst>
            <pc:docMk/>
            <pc:sldMk cId="1406426269" sldId="278"/>
            <ac:spMk id="2" creationId="{9692CC73-848F-134F-151D-681E5898651D}"/>
          </ac:spMkLst>
        </pc:spChg>
        <pc:spChg chg="add del">
          <ac:chgData name="Spencer Beer" userId="64ebc30df7ff55f0" providerId="LiveId" clId="{5435506D-8311-4DF8-A3C5-DA73B19485B4}" dt="2025-05-21T01:09:51.076" v="5528"/>
          <ac:spMkLst>
            <pc:docMk/>
            <pc:sldMk cId="1406426269" sldId="278"/>
            <ac:spMk id="3" creationId="{C53D2163-4A85-F436-8538-B90CCD05BB71}"/>
          </ac:spMkLst>
        </pc:spChg>
        <pc:spChg chg="add mod">
          <ac:chgData name="Spencer Beer" userId="64ebc30df7ff55f0" providerId="LiveId" clId="{5435506D-8311-4DF8-A3C5-DA73B19485B4}" dt="2025-05-21T01:09:44.351" v="5527"/>
          <ac:spMkLst>
            <pc:docMk/>
            <pc:sldMk cId="1406426269" sldId="278"/>
            <ac:spMk id="4" creationId="{8E68BC77-3C85-5151-A6F5-78910E864EE4}"/>
          </ac:spMkLst>
        </pc:spChg>
        <pc:picChg chg="add mod">
          <ac:chgData name="Spencer Beer" userId="64ebc30df7ff55f0" providerId="LiveId" clId="{5435506D-8311-4DF8-A3C5-DA73B19485B4}" dt="2025-05-21T01:09:52.586" v="5530" actId="962"/>
          <ac:picMkLst>
            <pc:docMk/>
            <pc:sldMk cId="1406426269" sldId="278"/>
            <ac:picMk id="6" creationId="{B3531464-17C6-8B6C-D6F8-8912A479B896}"/>
          </ac:picMkLst>
        </pc:picChg>
      </pc:sldChg>
      <pc:sldChg chg="addSp delSp modSp new mod setBg setClrOvrMap modNotesTx">
        <pc:chgData name="Spencer Beer" userId="64ebc30df7ff55f0" providerId="LiveId" clId="{5435506D-8311-4DF8-A3C5-DA73B19485B4}" dt="2025-05-21T01:11:22.158" v="5674" actId="20577"/>
        <pc:sldMkLst>
          <pc:docMk/>
          <pc:sldMk cId="979643254" sldId="279"/>
        </pc:sldMkLst>
        <pc:spChg chg="del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2" creationId="{7C0E02EA-3435-C8B5-950C-9E731C136CAD}"/>
          </ac:spMkLst>
        </pc:spChg>
        <pc:spChg chg="del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3" creationId="{0D610D44-B796-397A-C9F0-713E325FFEB5}"/>
          </ac:spMkLst>
        </pc:spChg>
        <pc:spChg chg="add mod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5" creationId="{B84218FE-F9A3-7A73-D153-27FE2AE5DF65}"/>
          </ac:spMkLst>
        </pc:spChg>
        <pc:spChg chg="add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10" creationId="{0E99ED6D-365F-4CAE-942F-ECA78F74BD7F}"/>
          </ac:spMkLst>
        </pc:spChg>
        <pc:spChg chg="add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12" creationId="{9B0F74F9-E373-4883-A533-C80C53DE6DE0}"/>
          </ac:spMkLst>
        </pc:spChg>
        <pc:spChg chg="add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14" creationId="{4765FFFB-1163-4DA7-83B0-B8677ABBC6FF}"/>
          </ac:spMkLst>
        </pc:spChg>
        <pc:spChg chg="add">
          <ac:chgData name="Spencer Beer" userId="64ebc30df7ff55f0" providerId="LiveId" clId="{5435506D-8311-4DF8-A3C5-DA73B19485B4}" dt="2025-05-21T01:06:15.416" v="5395" actId="26606"/>
          <ac:spMkLst>
            <pc:docMk/>
            <pc:sldMk cId="979643254" sldId="279"/>
            <ac:spMk id="16" creationId="{EC117A05-2F4F-4370-A926-6191A5C3DCD1}"/>
          </ac:spMkLst>
        </pc:spChg>
        <pc:picChg chg="add mod">
          <ac:chgData name="Spencer Beer" userId="64ebc30df7ff55f0" providerId="LiveId" clId="{5435506D-8311-4DF8-A3C5-DA73B19485B4}" dt="2025-05-21T01:06:19.765" v="5396" actId="27614"/>
          <ac:picMkLst>
            <pc:docMk/>
            <pc:sldMk cId="979643254" sldId="279"/>
            <ac:picMk id="4" creationId="{093AF50A-7CA2-11C0-75DB-38318D2B3EB7}"/>
          </ac:picMkLst>
        </pc:picChg>
      </pc:sldChg>
      <pc:sldChg chg="addSp delSp modSp new mod setBg setClrOvrMap">
        <pc:chgData name="Spencer Beer" userId="64ebc30df7ff55f0" providerId="LiveId" clId="{5435506D-8311-4DF8-A3C5-DA73B19485B4}" dt="2025-05-21T01:38:05.364" v="6424" actId="26606"/>
        <pc:sldMkLst>
          <pc:docMk/>
          <pc:sldMk cId="3496698366" sldId="280"/>
        </pc:sldMkLst>
        <pc:spChg chg="mod">
          <ac:chgData name="Spencer Beer" userId="64ebc30df7ff55f0" providerId="LiveId" clId="{5435506D-8311-4DF8-A3C5-DA73B19485B4}" dt="2025-05-21T01:38:05.364" v="6424" actId="26606"/>
          <ac:spMkLst>
            <pc:docMk/>
            <pc:sldMk cId="3496698366" sldId="280"/>
            <ac:spMk id="2" creationId="{E090E714-C857-F7ED-36B1-8F39D67FB7A9}"/>
          </ac:spMkLst>
        </pc:spChg>
        <pc:spChg chg="del">
          <ac:chgData name="Spencer Beer" userId="64ebc30df7ff55f0" providerId="LiveId" clId="{5435506D-8311-4DF8-A3C5-DA73B19485B4}" dt="2025-05-21T01:38:05.364" v="6424" actId="26606"/>
          <ac:spMkLst>
            <pc:docMk/>
            <pc:sldMk cId="3496698366" sldId="280"/>
            <ac:spMk id="3" creationId="{915A76FD-2786-1474-CC6F-20A5F06BD9DE}"/>
          </ac:spMkLst>
        </pc:spChg>
        <pc:spChg chg="add">
          <ac:chgData name="Spencer Beer" userId="64ebc30df7ff55f0" providerId="LiveId" clId="{5435506D-8311-4DF8-A3C5-DA73B19485B4}" dt="2025-05-21T01:38:05.364" v="6424" actId="26606"/>
          <ac:spMkLst>
            <pc:docMk/>
            <pc:sldMk cId="3496698366" sldId="280"/>
            <ac:spMk id="9" creationId="{F1ACBE00-0221-433D-8EA5-D9D7B45F35BE}"/>
          </ac:spMkLst>
        </pc:spChg>
        <pc:spChg chg="add">
          <ac:chgData name="Spencer Beer" userId="64ebc30df7ff55f0" providerId="LiveId" clId="{5435506D-8311-4DF8-A3C5-DA73B19485B4}" dt="2025-05-21T01:38:05.364" v="6424" actId="26606"/>
          <ac:spMkLst>
            <pc:docMk/>
            <pc:sldMk cId="3496698366" sldId="280"/>
            <ac:spMk id="11" creationId="{EFB0C39A-F8CA-4A79-AFFC-E9780FB1991A}"/>
          </ac:spMkLst>
        </pc:spChg>
        <pc:picChg chg="add">
          <ac:chgData name="Spencer Beer" userId="64ebc30df7ff55f0" providerId="LiveId" clId="{5435506D-8311-4DF8-A3C5-DA73B19485B4}" dt="2025-05-21T01:38:05.364" v="6424" actId="26606"/>
          <ac:picMkLst>
            <pc:docMk/>
            <pc:sldMk cId="3496698366" sldId="280"/>
            <ac:picMk id="5" creationId="{6BA1AA9A-3B60-1828-30F6-3CB9C5C66A8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BC3A76-07DE-4F27-8D2E-DF06FC3F34D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333C335-1E77-48C7-BC4D-80DE65CFBFC6}">
      <dgm:prSet/>
      <dgm:spPr/>
      <dgm:t>
        <a:bodyPr/>
        <a:lstStyle/>
        <a:p>
          <a:r>
            <a:rPr lang="en-US" dirty="0"/>
            <a:t>Unique per‑device credentials</a:t>
          </a:r>
        </a:p>
      </dgm:t>
    </dgm:pt>
    <dgm:pt modelId="{AA215CFD-0889-4CA3-954B-A81FA8CBC347}" type="parTrans" cxnId="{A215D6F1-BAB9-4FAF-B15C-28B11EE53B61}">
      <dgm:prSet/>
      <dgm:spPr/>
      <dgm:t>
        <a:bodyPr/>
        <a:lstStyle/>
        <a:p>
          <a:endParaRPr lang="en-US"/>
        </a:p>
      </dgm:t>
    </dgm:pt>
    <dgm:pt modelId="{1BD4863E-C55B-431F-BB34-E42049F916C8}" type="sibTrans" cxnId="{A215D6F1-BAB9-4FAF-B15C-28B11EE53B61}">
      <dgm:prSet/>
      <dgm:spPr/>
      <dgm:t>
        <a:bodyPr/>
        <a:lstStyle/>
        <a:p>
          <a:endParaRPr lang="en-US"/>
        </a:p>
      </dgm:t>
    </dgm:pt>
    <dgm:pt modelId="{EB1CD032-C785-450B-93CD-E80A4DA26FC4}">
      <dgm:prSet/>
      <dgm:spPr/>
      <dgm:t>
        <a:bodyPr/>
        <a:lstStyle/>
        <a:p>
          <a:r>
            <a:rPr lang="en-US" dirty="0"/>
            <a:t>TLS for web UI, firmware updates &amp; NMEA streams; CSP / Anti-clickjacking headers</a:t>
          </a:r>
        </a:p>
      </dgm:t>
    </dgm:pt>
    <dgm:pt modelId="{756C89F7-0D63-4C75-A1F4-7BC5F7FF2EE7}" type="parTrans" cxnId="{E7114DC3-052F-4435-B299-973A0B37C9B8}">
      <dgm:prSet/>
      <dgm:spPr/>
      <dgm:t>
        <a:bodyPr/>
        <a:lstStyle/>
        <a:p>
          <a:endParaRPr lang="en-US"/>
        </a:p>
      </dgm:t>
    </dgm:pt>
    <dgm:pt modelId="{0315138F-1315-42DB-8C62-4DE7A6507B8E}" type="sibTrans" cxnId="{E7114DC3-052F-4435-B299-973A0B37C9B8}">
      <dgm:prSet/>
      <dgm:spPr/>
      <dgm:t>
        <a:bodyPr/>
        <a:lstStyle/>
        <a:p>
          <a:endParaRPr lang="en-US"/>
        </a:p>
      </dgm:t>
    </dgm:pt>
    <dgm:pt modelId="{DFA595AE-F40A-4786-9D57-BC595113B49C}">
      <dgm:prSet/>
      <dgm:spPr/>
      <dgm:t>
        <a:bodyPr/>
        <a:lstStyle/>
        <a:p>
          <a:r>
            <a:rPr lang="en-US" dirty="0"/>
            <a:t>Replace SHA‑1 cookies with signed JWT‑like tokens (short‑lived) </a:t>
          </a:r>
        </a:p>
      </dgm:t>
    </dgm:pt>
    <dgm:pt modelId="{38AC3699-7565-42C1-BAAC-3818FEAE2890}" type="parTrans" cxnId="{C5DA4D4E-7003-440E-BF68-E1706D34B43E}">
      <dgm:prSet/>
      <dgm:spPr/>
      <dgm:t>
        <a:bodyPr/>
        <a:lstStyle/>
        <a:p>
          <a:endParaRPr lang="en-US"/>
        </a:p>
      </dgm:t>
    </dgm:pt>
    <dgm:pt modelId="{A4F580B5-0AEE-4453-968C-FE92448008FE}" type="sibTrans" cxnId="{C5DA4D4E-7003-440E-BF68-E1706D34B43E}">
      <dgm:prSet/>
      <dgm:spPr/>
      <dgm:t>
        <a:bodyPr/>
        <a:lstStyle/>
        <a:p>
          <a:endParaRPr lang="en-US"/>
        </a:p>
      </dgm:t>
    </dgm:pt>
    <dgm:pt modelId="{F88A2C5D-6D54-471C-A5B8-B01DC18D6B92}">
      <dgm:prSet/>
      <dgm:spPr/>
      <dgm:t>
        <a:bodyPr/>
        <a:lstStyle/>
        <a:p>
          <a:r>
            <a:rPr lang="en-US"/>
            <a:t>Encrypt &amp; authenticate bidirectional NMEA traffic</a:t>
          </a:r>
        </a:p>
      </dgm:t>
    </dgm:pt>
    <dgm:pt modelId="{A07376D7-A28A-4743-AA92-E8B492645D0F}" type="parTrans" cxnId="{81A19504-F4A7-4DF9-BC6C-8DA826A8953E}">
      <dgm:prSet/>
      <dgm:spPr/>
      <dgm:t>
        <a:bodyPr/>
        <a:lstStyle/>
        <a:p>
          <a:endParaRPr lang="en-US"/>
        </a:p>
      </dgm:t>
    </dgm:pt>
    <dgm:pt modelId="{C8B920C3-1A9A-4671-99DB-95E42D5B6190}" type="sibTrans" cxnId="{81A19504-F4A7-4DF9-BC6C-8DA826A8953E}">
      <dgm:prSet/>
      <dgm:spPr/>
      <dgm:t>
        <a:bodyPr/>
        <a:lstStyle/>
        <a:p>
          <a:endParaRPr lang="en-US"/>
        </a:p>
      </dgm:t>
    </dgm:pt>
    <dgm:pt modelId="{42EBA877-E783-477A-8A10-00019636FB5C}">
      <dgm:prSet/>
      <dgm:spPr/>
      <dgm:t>
        <a:bodyPr/>
        <a:lstStyle/>
        <a:p>
          <a:r>
            <a:rPr lang="en-US" dirty="0"/>
            <a:t>Rate‑limit management interfaces; enable secure boot</a:t>
          </a:r>
        </a:p>
      </dgm:t>
    </dgm:pt>
    <dgm:pt modelId="{8FA22B89-9064-4796-8884-01965F366F7E}" type="parTrans" cxnId="{945F608C-9026-40E5-971C-C4D728E88755}">
      <dgm:prSet/>
      <dgm:spPr/>
      <dgm:t>
        <a:bodyPr/>
        <a:lstStyle/>
        <a:p>
          <a:endParaRPr lang="en-US"/>
        </a:p>
      </dgm:t>
    </dgm:pt>
    <dgm:pt modelId="{8432F9BE-E258-487A-9507-33A0E0BEC180}" type="sibTrans" cxnId="{945F608C-9026-40E5-971C-C4D728E88755}">
      <dgm:prSet/>
      <dgm:spPr/>
      <dgm:t>
        <a:bodyPr/>
        <a:lstStyle/>
        <a:p>
          <a:endParaRPr lang="en-US"/>
        </a:p>
      </dgm:t>
    </dgm:pt>
    <dgm:pt modelId="{1C3961A6-0C78-43C0-856C-BD3FA70C2404}">
      <dgm:prSet/>
      <dgm:spPr/>
      <dgm:t>
        <a:bodyPr/>
        <a:lstStyle/>
        <a:p>
          <a:r>
            <a:rPr lang="en-US" dirty="0"/>
            <a:t>Access Control for Cloud and Edge Connected Devices</a:t>
          </a:r>
        </a:p>
      </dgm:t>
    </dgm:pt>
    <dgm:pt modelId="{58A1FCD4-6D97-4F7B-A758-3ADC638D9E33}" type="parTrans" cxnId="{2B655BD2-2833-4B44-B7A1-A0B538B9FEE2}">
      <dgm:prSet/>
      <dgm:spPr/>
      <dgm:t>
        <a:bodyPr/>
        <a:lstStyle/>
        <a:p>
          <a:endParaRPr lang="en-US"/>
        </a:p>
      </dgm:t>
    </dgm:pt>
    <dgm:pt modelId="{FF02B858-3931-4227-8F81-445A55CF428B}" type="sibTrans" cxnId="{2B655BD2-2833-4B44-B7A1-A0B538B9FEE2}">
      <dgm:prSet/>
      <dgm:spPr/>
      <dgm:t>
        <a:bodyPr/>
        <a:lstStyle/>
        <a:p>
          <a:endParaRPr lang="en-US"/>
        </a:p>
      </dgm:t>
    </dgm:pt>
    <dgm:pt modelId="{108C6628-721C-44A0-AF8A-318C00FF5825}" type="pres">
      <dgm:prSet presAssocID="{16BC3A76-07DE-4F27-8D2E-DF06FC3F34DE}" presName="root" presStyleCnt="0">
        <dgm:presLayoutVars>
          <dgm:dir/>
          <dgm:resizeHandles val="exact"/>
        </dgm:presLayoutVars>
      </dgm:prSet>
      <dgm:spPr/>
    </dgm:pt>
    <dgm:pt modelId="{792EAFB4-319B-41D3-98F8-B9CD7220529B}" type="pres">
      <dgm:prSet presAssocID="{16BC3A76-07DE-4F27-8D2E-DF06FC3F34DE}" presName="container" presStyleCnt="0">
        <dgm:presLayoutVars>
          <dgm:dir/>
          <dgm:resizeHandles val="exact"/>
        </dgm:presLayoutVars>
      </dgm:prSet>
      <dgm:spPr/>
    </dgm:pt>
    <dgm:pt modelId="{97BE0E02-DE37-4FDA-8DF4-670F6D909953}" type="pres">
      <dgm:prSet presAssocID="{4333C335-1E77-48C7-BC4D-80DE65CFBFC6}" presName="compNode" presStyleCnt="0"/>
      <dgm:spPr/>
    </dgm:pt>
    <dgm:pt modelId="{2788E493-A5E8-48FD-9FE4-0A1F2F429DE5}" type="pres">
      <dgm:prSet presAssocID="{4333C335-1E77-48C7-BC4D-80DE65CFBFC6}" presName="iconBgRect" presStyleLbl="bgShp" presStyleIdx="0" presStyleCnt="6"/>
      <dgm:spPr/>
    </dgm:pt>
    <dgm:pt modelId="{6DFD3980-C132-46B4-B95A-616C5003C006}" type="pres">
      <dgm:prSet presAssocID="{4333C335-1E77-48C7-BC4D-80DE65CFBFC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4310C1C6-908F-403E-9C64-00795BCDDBAB}" type="pres">
      <dgm:prSet presAssocID="{4333C335-1E77-48C7-BC4D-80DE65CFBFC6}" presName="spaceRect" presStyleCnt="0"/>
      <dgm:spPr/>
    </dgm:pt>
    <dgm:pt modelId="{79A2C222-EA93-49B8-82A4-A45A8E3B4825}" type="pres">
      <dgm:prSet presAssocID="{4333C335-1E77-48C7-BC4D-80DE65CFBFC6}" presName="textRect" presStyleLbl="revTx" presStyleIdx="0" presStyleCnt="6">
        <dgm:presLayoutVars>
          <dgm:chMax val="1"/>
          <dgm:chPref val="1"/>
        </dgm:presLayoutVars>
      </dgm:prSet>
      <dgm:spPr/>
    </dgm:pt>
    <dgm:pt modelId="{20D0347C-D45A-43FD-94CF-34B354F8B258}" type="pres">
      <dgm:prSet presAssocID="{1BD4863E-C55B-431F-BB34-E42049F916C8}" presName="sibTrans" presStyleLbl="sibTrans2D1" presStyleIdx="0" presStyleCnt="0"/>
      <dgm:spPr/>
    </dgm:pt>
    <dgm:pt modelId="{876A71B3-7A12-4867-BC8F-D15FD0A8D6D2}" type="pres">
      <dgm:prSet presAssocID="{EB1CD032-C785-450B-93CD-E80A4DA26FC4}" presName="compNode" presStyleCnt="0"/>
      <dgm:spPr/>
    </dgm:pt>
    <dgm:pt modelId="{4AFA0340-2C06-46D4-84B9-493C3086C027}" type="pres">
      <dgm:prSet presAssocID="{EB1CD032-C785-450B-93CD-E80A4DA26FC4}" presName="iconBgRect" presStyleLbl="bgShp" presStyleIdx="1" presStyleCnt="6"/>
      <dgm:spPr/>
    </dgm:pt>
    <dgm:pt modelId="{E33A5EA0-467A-432A-A914-11E088FADFD9}" type="pres">
      <dgm:prSet presAssocID="{EB1CD032-C785-450B-93CD-E80A4DA26FC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E5C6676-4D8E-4267-93E0-7422A2A586A8}" type="pres">
      <dgm:prSet presAssocID="{EB1CD032-C785-450B-93CD-E80A4DA26FC4}" presName="spaceRect" presStyleCnt="0"/>
      <dgm:spPr/>
    </dgm:pt>
    <dgm:pt modelId="{A4B5978D-741B-470E-81D9-C085A3C6320E}" type="pres">
      <dgm:prSet presAssocID="{EB1CD032-C785-450B-93CD-E80A4DA26FC4}" presName="textRect" presStyleLbl="revTx" presStyleIdx="1" presStyleCnt="6">
        <dgm:presLayoutVars>
          <dgm:chMax val="1"/>
          <dgm:chPref val="1"/>
        </dgm:presLayoutVars>
      </dgm:prSet>
      <dgm:spPr/>
    </dgm:pt>
    <dgm:pt modelId="{815C78A9-817C-4EAF-8898-F8C7A07045B2}" type="pres">
      <dgm:prSet presAssocID="{0315138F-1315-42DB-8C62-4DE7A6507B8E}" presName="sibTrans" presStyleLbl="sibTrans2D1" presStyleIdx="0" presStyleCnt="0"/>
      <dgm:spPr/>
    </dgm:pt>
    <dgm:pt modelId="{45240259-1B52-41E3-ACCE-B8778285D7A7}" type="pres">
      <dgm:prSet presAssocID="{DFA595AE-F40A-4786-9D57-BC595113B49C}" presName="compNode" presStyleCnt="0"/>
      <dgm:spPr/>
    </dgm:pt>
    <dgm:pt modelId="{55075023-D860-4E40-A564-F356B05EFCF6}" type="pres">
      <dgm:prSet presAssocID="{DFA595AE-F40A-4786-9D57-BC595113B49C}" presName="iconBgRect" presStyleLbl="bgShp" presStyleIdx="2" presStyleCnt="6"/>
      <dgm:spPr/>
    </dgm:pt>
    <dgm:pt modelId="{F48BDE0F-43EC-470F-9B32-118084AB2935}" type="pres">
      <dgm:prSet presAssocID="{DFA595AE-F40A-4786-9D57-BC595113B49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FB578D63-CC46-4636-A52E-0F238A5CDB50}" type="pres">
      <dgm:prSet presAssocID="{DFA595AE-F40A-4786-9D57-BC595113B49C}" presName="spaceRect" presStyleCnt="0"/>
      <dgm:spPr/>
    </dgm:pt>
    <dgm:pt modelId="{81D0DD3C-6F6D-499F-A17A-E6CF3C350CA1}" type="pres">
      <dgm:prSet presAssocID="{DFA595AE-F40A-4786-9D57-BC595113B49C}" presName="textRect" presStyleLbl="revTx" presStyleIdx="2" presStyleCnt="6">
        <dgm:presLayoutVars>
          <dgm:chMax val="1"/>
          <dgm:chPref val="1"/>
        </dgm:presLayoutVars>
      </dgm:prSet>
      <dgm:spPr/>
    </dgm:pt>
    <dgm:pt modelId="{8D5FC908-F8F5-4968-A375-A14C2F85B7DF}" type="pres">
      <dgm:prSet presAssocID="{A4F580B5-0AEE-4453-968C-FE92448008FE}" presName="sibTrans" presStyleLbl="sibTrans2D1" presStyleIdx="0" presStyleCnt="0"/>
      <dgm:spPr/>
    </dgm:pt>
    <dgm:pt modelId="{A33BD9EC-D3DA-45C0-BEEB-208993EAACA0}" type="pres">
      <dgm:prSet presAssocID="{F88A2C5D-6D54-471C-A5B8-B01DC18D6B92}" presName="compNode" presStyleCnt="0"/>
      <dgm:spPr/>
    </dgm:pt>
    <dgm:pt modelId="{84DF8BE6-54C9-4C52-AA4F-588F00AA22A6}" type="pres">
      <dgm:prSet presAssocID="{F88A2C5D-6D54-471C-A5B8-B01DC18D6B92}" presName="iconBgRect" presStyleLbl="bgShp" presStyleIdx="3" presStyleCnt="6"/>
      <dgm:spPr/>
    </dgm:pt>
    <dgm:pt modelId="{D2AA2C90-6F2B-44FD-B3E8-F6D13EF0D7B2}" type="pres">
      <dgm:prSet presAssocID="{F88A2C5D-6D54-471C-A5B8-B01DC18D6B9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53B40A13-0F75-4CF2-97F9-5B02D3AC06DE}" type="pres">
      <dgm:prSet presAssocID="{F88A2C5D-6D54-471C-A5B8-B01DC18D6B92}" presName="spaceRect" presStyleCnt="0"/>
      <dgm:spPr/>
    </dgm:pt>
    <dgm:pt modelId="{6B1F1D4D-3F7C-4EC2-93F5-42183C18C71A}" type="pres">
      <dgm:prSet presAssocID="{F88A2C5D-6D54-471C-A5B8-B01DC18D6B92}" presName="textRect" presStyleLbl="revTx" presStyleIdx="3" presStyleCnt="6">
        <dgm:presLayoutVars>
          <dgm:chMax val="1"/>
          <dgm:chPref val="1"/>
        </dgm:presLayoutVars>
      </dgm:prSet>
      <dgm:spPr/>
    </dgm:pt>
    <dgm:pt modelId="{74CDD923-0FD3-4F2F-A15F-32FC5C7DE4D5}" type="pres">
      <dgm:prSet presAssocID="{C8B920C3-1A9A-4671-99DB-95E42D5B6190}" presName="sibTrans" presStyleLbl="sibTrans2D1" presStyleIdx="0" presStyleCnt="0"/>
      <dgm:spPr/>
    </dgm:pt>
    <dgm:pt modelId="{7AE493DF-DE1A-4669-B053-C04CA2F12BC8}" type="pres">
      <dgm:prSet presAssocID="{42EBA877-E783-477A-8A10-00019636FB5C}" presName="compNode" presStyleCnt="0"/>
      <dgm:spPr/>
    </dgm:pt>
    <dgm:pt modelId="{D81520B3-6017-4D42-854A-C675F256FF38}" type="pres">
      <dgm:prSet presAssocID="{42EBA877-E783-477A-8A10-00019636FB5C}" presName="iconBgRect" presStyleLbl="bgShp" presStyleIdx="4" presStyleCnt="6"/>
      <dgm:spPr/>
    </dgm:pt>
    <dgm:pt modelId="{3CAB8772-E401-4B5B-A3E3-4D4674C7810D}" type="pres">
      <dgm:prSet presAssocID="{42EBA877-E783-477A-8A10-00019636FB5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3E0DF8F-DAE7-4960-BF0F-4DF949A319D3}" type="pres">
      <dgm:prSet presAssocID="{42EBA877-E783-477A-8A10-00019636FB5C}" presName="spaceRect" presStyleCnt="0"/>
      <dgm:spPr/>
    </dgm:pt>
    <dgm:pt modelId="{CDC3E4D6-9216-4DFB-862E-0FB2280A792F}" type="pres">
      <dgm:prSet presAssocID="{42EBA877-E783-477A-8A10-00019636FB5C}" presName="textRect" presStyleLbl="revTx" presStyleIdx="4" presStyleCnt="6">
        <dgm:presLayoutVars>
          <dgm:chMax val="1"/>
          <dgm:chPref val="1"/>
        </dgm:presLayoutVars>
      </dgm:prSet>
      <dgm:spPr/>
    </dgm:pt>
    <dgm:pt modelId="{B1DA96E8-7C68-4E55-9797-04F5852794BB}" type="pres">
      <dgm:prSet presAssocID="{8432F9BE-E258-487A-9507-33A0E0BEC180}" presName="sibTrans" presStyleLbl="sibTrans2D1" presStyleIdx="0" presStyleCnt="0"/>
      <dgm:spPr/>
    </dgm:pt>
    <dgm:pt modelId="{CA17C2AA-E56D-4F58-9658-9323475EDBD4}" type="pres">
      <dgm:prSet presAssocID="{1C3961A6-0C78-43C0-856C-BD3FA70C2404}" presName="compNode" presStyleCnt="0"/>
      <dgm:spPr/>
    </dgm:pt>
    <dgm:pt modelId="{E844C578-3808-4D47-B394-0951ABA4B024}" type="pres">
      <dgm:prSet presAssocID="{1C3961A6-0C78-43C0-856C-BD3FA70C2404}" presName="iconBgRect" presStyleLbl="bgShp" presStyleIdx="5" presStyleCnt="6"/>
      <dgm:spPr/>
    </dgm:pt>
    <dgm:pt modelId="{79FE5AD5-22AD-4A57-857F-BAD705567447}" type="pres">
      <dgm:prSet presAssocID="{1C3961A6-0C78-43C0-856C-BD3FA70C240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072E1778-F35E-480C-B634-D3A5301AAB4B}" type="pres">
      <dgm:prSet presAssocID="{1C3961A6-0C78-43C0-856C-BD3FA70C2404}" presName="spaceRect" presStyleCnt="0"/>
      <dgm:spPr/>
    </dgm:pt>
    <dgm:pt modelId="{0E61B6CE-04C2-4867-8A37-D0C26060F65B}" type="pres">
      <dgm:prSet presAssocID="{1C3961A6-0C78-43C0-856C-BD3FA70C240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1A19504-F4A7-4DF9-BC6C-8DA826A8953E}" srcId="{16BC3A76-07DE-4F27-8D2E-DF06FC3F34DE}" destId="{F88A2C5D-6D54-471C-A5B8-B01DC18D6B92}" srcOrd="3" destOrd="0" parTransId="{A07376D7-A28A-4743-AA92-E8B492645D0F}" sibTransId="{C8B920C3-1A9A-4671-99DB-95E42D5B6190}"/>
    <dgm:cxn modelId="{A581E617-F759-41F6-BCD0-2A667266BF2D}" type="presOf" srcId="{DFA595AE-F40A-4786-9D57-BC595113B49C}" destId="{81D0DD3C-6F6D-499F-A17A-E6CF3C350CA1}" srcOrd="0" destOrd="0" presId="urn:microsoft.com/office/officeart/2018/2/layout/IconCircleList"/>
    <dgm:cxn modelId="{EBE03920-E686-47B4-8934-D9A21B32CB55}" type="presOf" srcId="{8432F9BE-E258-487A-9507-33A0E0BEC180}" destId="{B1DA96E8-7C68-4E55-9797-04F5852794BB}" srcOrd="0" destOrd="0" presId="urn:microsoft.com/office/officeart/2018/2/layout/IconCircleList"/>
    <dgm:cxn modelId="{AE186027-7371-4C16-9DED-B4643E3F4A43}" type="presOf" srcId="{4333C335-1E77-48C7-BC4D-80DE65CFBFC6}" destId="{79A2C222-EA93-49B8-82A4-A45A8E3B4825}" srcOrd="0" destOrd="0" presId="urn:microsoft.com/office/officeart/2018/2/layout/IconCircleList"/>
    <dgm:cxn modelId="{E8707E30-8AD7-456F-99E3-AF7A3F5E0B93}" type="presOf" srcId="{C8B920C3-1A9A-4671-99DB-95E42D5B6190}" destId="{74CDD923-0FD3-4F2F-A15F-32FC5C7DE4D5}" srcOrd="0" destOrd="0" presId="urn:microsoft.com/office/officeart/2018/2/layout/IconCircleList"/>
    <dgm:cxn modelId="{FDF2223C-C8CC-4432-BBCF-25DA33820F9C}" type="presOf" srcId="{0315138F-1315-42DB-8C62-4DE7A6507B8E}" destId="{815C78A9-817C-4EAF-8898-F8C7A07045B2}" srcOrd="0" destOrd="0" presId="urn:microsoft.com/office/officeart/2018/2/layout/IconCircleList"/>
    <dgm:cxn modelId="{E1702E3D-C25C-46DF-8445-78FD58B8488E}" type="presOf" srcId="{16BC3A76-07DE-4F27-8D2E-DF06FC3F34DE}" destId="{108C6628-721C-44A0-AF8A-318C00FF5825}" srcOrd="0" destOrd="0" presId="urn:microsoft.com/office/officeart/2018/2/layout/IconCircleList"/>
    <dgm:cxn modelId="{C0050C44-4D26-4897-AA7A-AE1D48724E8B}" type="presOf" srcId="{EB1CD032-C785-450B-93CD-E80A4DA26FC4}" destId="{A4B5978D-741B-470E-81D9-C085A3C6320E}" srcOrd="0" destOrd="0" presId="urn:microsoft.com/office/officeart/2018/2/layout/IconCircleList"/>
    <dgm:cxn modelId="{B1043468-3EFE-4AA7-A8A6-36F3145C671D}" type="presOf" srcId="{1C3961A6-0C78-43C0-856C-BD3FA70C2404}" destId="{0E61B6CE-04C2-4867-8A37-D0C26060F65B}" srcOrd="0" destOrd="0" presId="urn:microsoft.com/office/officeart/2018/2/layout/IconCircleList"/>
    <dgm:cxn modelId="{C5DA4D4E-7003-440E-BF68-E1706D34B43E}" srcId="{16BC3A76-07DE-4F27-8D2E-DF06FC3F34DE}" destId="{DFA595AE-F40A-4786-9D57-BC595113B49C}" srcOrd="2" destOrd="0" parTransId="{38AC3699-7565-42C1-BAAC-3818FEAE2890}" sibTransId="{A4F580B5-0AEE-4453-968C-FE92448008FE}"/>
    <dgm:cxn modelId="{A79F6E54-6401-4D14-A656-E5EBBAF2EECE}" type="presOf" srcId="{A4F580B5-0AEE-4453-968C-FE92448008FE}" destId="{8D5FC908-F8F5-4968-A375-A14C2F85B7DF}" srcOrd="0" destOrd="0" presId="urn:microsoft.com/office/officeart/2018/2/layout/IconCircleList"/>
    <dgm:cxn modelId="{945F608C-9026-40E5-971C-C4D728E88755}" srcId="{16BC3A76-07DE-4F27-8D2E-DF06FC3F34DE}" destId="{42EBA877-E783-477A-8A10-00019636FB5C}" srcOrd="4" destOrd="0" parTransId="{8FA22B89-9064-4796-8884-01965F366F7E}" sibTransId="{8432F9BE-E258-487A-9507-33A0E0BEC180}"/>
    <dgm:cxn modelId="{E7114DC3-052F-4435-B299-973A0B37C9B8}" srcId="{16BC3A76-07DE-4F27-8D2E-DF06FC3F34DE}" destId="{EB1CD032-C785-450B-93CD-E80A4DA26FC4}" srcOrd="1" destOrd="0" parTransId="{756C89F7-0D63-4C75-A1F4-7BC5F7FF2EE7}" sibTransId="{0315138F-1315-42DB-8C62-4DE7A6507B8E}"/>
    <dgm:cxn modelId="{FB4FD5C9-4C0C-4265-B3A0-EEF457E25FF6}" type="presOf" srcId="{F88A2C5D-6D54-471C-A5B8-B01DC18D6B92}" destId="{6B1F1D4D-3F7C-4EC2-93F5-42183C18C71A}" srcOrd="0" destOrd="0" presId="urn:microsoft.com/office/officeart/2018/2/layout/IconCircleList"/>
    <dgm:cxn modelId="{2B655BD2-2833-4B44-B7A1-A0B538B9FEE2}" srcId="{16BC3A76-07DE-4F27-8D2E-DF06FC3F34DE}" destId="{1C3961A6-0C78-43C0-856C-BD3FA70C2404}" srcOrd="5" destOrd="0" parTransId="{58A1FCD4-6D97-4F7B-A758-3ADC638D9E33}" sibTransId="{FF02B858-3931-4227-8F81-445A55CF428B}"/>
    <dgm:cxn modelId="{5F6D3BF1-623C-44DF-9AF7-274701F079B9}" type="presOf" srcId="{42EBA877-E783-477A-8A10-00019636FB5C}" destId="{CDC3E4D6-9216-4DFB-862E-0FB2280A792F}" srcOrd="0" destOrd="0" presId="urn:microsoft.com/office/officeart/2018/2/layout/IconCircleList"/>
    <dgm:cxn modelId="{A215D6F1-BAB9-4FAF-B15C-28B11EE53B61}" srcId="{16BC3A76-07DE-4F27-8D2E-DF06FC3F34DE}" destId="{4333C335-1E77-48C7-BC4D-80DE65CFBFC6}" srcOrd="0" destOrd="0" parTransId="{AA215CFD-0889-4CA3-954B-A81FA8CBC347}" sibTransId="{1BD4863E-C55B-431F-BB34-E42049F916C8}"/>
    <dgm:cxn modelId="{71F296F5-F91F-41F3-8A90-973EFB5CF121}" type="presOf" srcId="{1BD4863E-C55B-431F-BB34-E42049F916C8}" destId="{20D0347C-D45A-43FD-94CF-34B354F8B258}" srcOrd="0" destOrd="0" presId="urn:microsoft.com/office/officeart/2018/2/layout/IconCircleList"/>
    <dgm:cxn modelId="{4BC5B542-B478-498E-87DC-4497F8616C7D}" type="presParOf" srcId="{108C6628-721C-44A0-AF8A-318C00FF5825}" destId="{792EAFB4-319B-41D3-98F8-B9CD7220529B}" srcOrd="0" destOrd="0" presId="urn:microsoft.com/office/officeart/2018/2/layout/IconCircleList"/>
    <dgm:cxn modelId="{ED938841-B58C-4ADD-940E-A94B2079305A}" type="presParOf" srcId="{792EAFB4-319B-41D3-98F8-B9CD7220529B}" destId="{97BE0E02-DE37-4FDA-8DF4-670F6D909953}" srcOrd="0" destOrd="0" presId="urn:microsoft.com/office/officeart/2018/2/layout/IconCircleList"/>
    <dgm:cxn modelId="{583FF720-FC85-4A3E-98BF-95526443C7F3}" type="presParOf" srcId="{97BE0E02-DE37-4FDA-8DF4-670F6D909953}" destId="{2788E493-A5E8-48FD-9FE4-0A1F2F429DE5}" srcOrd="0" destOrd="0" presId="urn:microsoft.com/office/officeart/2018/2/layout/IconCircleList"/>
    <dgm:cxn modelId="{DDFE5C84-5950-4B1B-90C4-F1818D06CC58}" type="presParOf" srcId="{97BE0E02-DE37-4FDA-8DF4-670F6D909953}" destId="{6DFD3980-C132-46B4-B95A-616C5003C006}" srcOrd="1" destOrd="0" presId="urn:microsoft.com/office/officeart/2018/2/layout/IconCircleList"/>
    <dgm:cxn modelId="{D9EE8F52-F8DA-476A-AB3E-C3EFFD55D39C}" type="presParOf" srcId="{97BE0E02-DE37-4FDA-8DF4-670F6D909953}" destId="{4310C1C6-908F-403E-9C64-00795BCDDBAB}" srcOrd="2" destOrd="0" presId="urn:microsoft.com/office/officeart/2018/2/layout/IconCircleList"/>
    <dgm:cxn modelId="{0E93E246-CE62-47DE-8C22-F9BDD42225B3}" type="presParOf" srcId="{97BE0E02-DE37-4FDA-8DF4-670F6D909953}" destId="{79A2C222-EA93-49B8-82A4-A45A8E3B4825}" srcOrd="3" destOrd="0" presId="urn:microsoft.com/office/officeart/2018/2/layout/IconCircleList"/>
    <dgm:cxn modelId="{FAC8A070-63F4-4F32-BED0-39713D53D527}" type="presParOf" srcId="{792EAFB4-319B-41D3-98F8-B9CD7220529B}" destId="{20D0347C-D45A-43FD-94CF-34B354F8B258}" srcOrd="1" destOrd="0" presId="urn:microsoft.com/office/officeart/2018/2/layout/IconCircleList"/>
    <dgm:cxn modelId="{47992FFE-D125-4CF6-9C92-E996E8AE1342}" type="presParOf" srcId="{792EAFB4-319B-41D3-98F8-B9CD7220529B}" destId="{876A71B3-7A12-4867-BC8F-D15FD0A8D6D2}" srcOrd="2" destOrd="0" presId="urn:microsoft.com/office/officeart/2018/2/layout/IconCircleList"/>
    <dgm:cxn modelId="{E1A631D1-4CE4-446D-AF41-63B6080BCD70}" type="presParOf" srcId="{876A71B3-7A12-4867-BC8F-D15FD0A8D6D2}" destId="{4AFA0340-2C06-46D4-84B9-493C3086C027}" srcOrd="0" destOrd="0" presId="urn:microsoft.com/office/officeart/2018/2/layout/IconCircleList"/>
    <dgm:cxn modelId="{480D4540-7E31-4187-A1CA-70ABA9200B0E}" type="presParOf" srcId="{876A71B3-7A12-4867-BC8F-D15FD0A8D6D2}" destId="{E33A5EA0-467A-432A-A914-11E088FADFD9}" srcOrd="1" destOrd="0" presId="urn:microsoft.com/office/officeart/2018/2/layout/IconCircleList"/>
    <dgm:cxn modelId="{5D81EC2E-5D91-4633-85D5-FFB53BF1767C}" type="presParOf" srcId="{876A71B3-7A12-4867-BC8F-D15FD0A8D6D2}" destId="{6E5C6676-4D8E-4267-93E0-7422A2A586A8}" srcOrd="2" destOrd="0" presId="urn:microsoft.com/office/officeart/2018/2/layout/IconCircleList"/>
    <dgm:cxn modelId="{09D02737-7D90-4B8F-80B4-6AA4BC3B72C2}" type="presParOf" srcId="{876A71B3-7A12-4867-BC8F-D15FD0A8D6D2}" destId="{A4B5978D-741B-470E-81D9-C085A3C6320E}" srcOrd="3" destOrd="0" presId="urn:microsoft.com/office/officeart/2018/2/layout/IconCircleList"/>
    <dgm:cxn modelId="{33DD9141-E7BC-48F4-833A-4B229E1CD16B}" type="presParOf" srcId="{792EAFB4-319B-41D3-98F8-B9CD7220529B}" destId="{815C78A9-817C-4EAF-8898-F8C7A07045B2}" srcOrd="3" destOrd="0" presId="urn:microsoft.com/office/officeart/2018/2/layout/IconCircleList"/>
    <dgm:cxn modelId="{3C183A86-6200-450C-92ED-BB2104E1C56D}" type="presParOf" srcId="{792EAFB4-319B-41D3-98F8-B9CD7220529B}" destId="{45240259-1B52-41E3-ACCE-B8778285D7A7}" srcOrd="4" destOrd="0" presId="urn:microsoft.com/office/officeart/2018/2/layout/IconCircleList"/>
    <dgm:cxn modelId="{8E259F7E-5C88-4888-8513-678C7D53EDA2}" type="presParOf" srcId="{45240259-1B52-41E3-ACCE-B8778285D7A7}" destId="{55075023-D860-4E40-A564-F356B05EFCF6}" srcOrd="0" destOrd="0" presId="urn:microsoft.com/office/officeart/2018/2/layout/IconCircleList"/>
    <dgm:cxn modelId="{0845F7B9-7FCC-4772-B069-336D1268410B}" type="presParOf" srcId="{45240259-1B52-41E3-ACCE-B8778285D7A7}" destId="{F48BDE0F-43EC-470F-9B32-118084AB2935}" srcOrd="1" destOrd="0" presId="urn:microsoft.com/office/officeart/2018/2/layout/IconCircleList"/>
    <dgm:cxn modelId="{FE03133B-C2E5-49D0-B039-083E1B761804}" type="presParOf" srcId="{45240259-1B52-41E3-ACCE-B8778285D7A7}" destId="{FB578D63-CC46-4636-A52E-0F238A5CDB50}" srcOrd="2" destOrd="0" presId="urn:microsoft.com/office/officeart/2018/2/layout/IconCircleList"/>
    <dgm:cxn modelId="{E4A22DA6-F09A-4C8C-997D-A92274667C1F}" type="presParOf" srcId="{45240259-1B52-41E3-ACCE-B8778285D7A7}" destId="{81D0DD3C-6F6D-499F-A17A-E6CF3C350CA1}" srcOrd="3" destOrd="0" presId="urn:microsoft.com/office/officeart/2018/2/layout/IconCircleList"/>
    <dgm:cxn modelId="{4938A309-8D01-4E65-BEA2-08AA284A47EB}" type="presParOf" srcId="{792EAFB4-319B-41D3-98F8-B9CD7220529B}" destId="{8D5FC908-F8F5-4968-A375-A14C2F85B7DF}" srcOrd="5" destOrd="0" presId="urn:microsoft.com/office/officeart/2018/2/layout/IconCircleList"/>
    <dgm:cxn modelId="{C1BB5E2C-8468-4BED-A4A5-5F8774B61904}" type="presParOf" srcId="{792EAFB4-319B-41D3-98F8-B9CD7220529B}" destId="{A33BD9EC-D3DA-45C0-BEEB-208993EAACA0}" srcOrd="6" destOrd="0" presId="urn:microsoft.com/office/officeart/2018/2/layout/IconCircleList"/>
    <dgm:cxn modelId="{ED23C92D-456B-4181-B7DC-3AE304EA5800}" type="presParOf" srcId="{A33BD9EC-D3DA-45C0-BEEB-208993EAACA0}" destId="{84DF8BE6-54C9-4C52-AA4F-588F00AA22A6}" srcOrd="0" destOrd="0" presId="urn:microsoft.com/office/officeart/2018/2/layout/IconCircleList"/>
    <dgm:cxn modelId="{F6487C1B-9695-405D-8F95-78226B1D11B1}" type="presParOf" srcId="{A33BD9EC-D3DA-45C0-BEEB-208993EAACA0}" destId="{D2AA2C90-6F2B-44FD-B3E8-F6D13EF0D7B2}" srcOrd="1" destOrd="0" presId="urn:microsoft.com/office/officeart/2018/2/layout/IconCircleList"/>
    <dgm:cxn modelId="{A6E2C38F-2325-4294-A54B-C94D8E202C27}" type="presParOf" srcId="{A33BD9EC-D3DA-45C0-BEEB-208993EAACA0}" destId="{53B40A13-0F75-4CF2-97F9-5B02D3AC06DE}" srcOrd="2" destOrd="0" presId="urn:microsoft.com/office/officeart/2018/2/layout/IconCircleList"/>
    <dgm:cxn modelId="{B4244745-B455-4FA1-A16B-5B344576E46B}" type="presParOf" srcId="{A33BD9EC-D3DA-45C0-BEEB-208993EAACA0}" destId="{6B1F1D4D-3F7C-4EC2-93F5-42183C18C71A}" srcOrd="3" destOrd="0" presId="urn:microsoft.com/office/officeart/2018/2/layout/IconCircleList"/>
    <dgm:cxn modelId="{7411AAE1-BFD8-4C5F-B72F-347923872BFF}" type="presParOf" srcId="{792EAFB4-319B-41D3-98F8-B9CD7220529B}" destId="{74CDD923-0FD3-4F2F-A15F-32FC5C7DE4D5}" srcOrd="7" destOrd="0" presId="urn:microsoft.com/office/officeart/2018/2/layout/IconCircleList"/>
    <dgm:cxn modelId="{220E3564-AF70-4B14-A0CD-11F9CB3CA9A4}" type="presParOf" srcId="{792EAFB4-319B-41D3-98F8-B9CD7220529B}" destId="{7AE493DF-DE1A-4669-B053-C04CA2F12BC8}" srcOrd="8" destOrd="0" presId="urn:microsoft.com/office/officeart/2018/2/layout/IconCircleList"/>
    <dgm:cxn modelId="{A97BDFAC-FFA9-40A7-A7E8-6721D28BDDF4}" type="presParOf" srcId="{7AE493DF-DE1A-4669-B053-C04CA2F12BC8}" destId="{D81520B3-6017-4D42-854A-C675F256FF38}" srcOrd="0" destOrd="0" presId="urn:microsoft.com/office/officeart/2018/2/layout/IconCircleList"/>
    <dgm:cxn modelId="{5720517F-A0F8-41B6-B1C6-F638F123B6FB}" type="presParOf" srcId="{7AE493DF-DE1A-4669-B053-C04CA2F12BC8}" destId="{3CAB8772-E401-4B5B-A3E3-4D4674C7810D}" srcOrd="1" destOrd="0" presId="urn:microsoft.com/office/officeart/2018/2/layout/IconCircleList"/>
    <dgm:cxn modelId="{7B36BCB6-4172-4229-97C2-EFB135A93DC0}" type="presParOf" srcId="{7AE493DF-DE1A-4669-B053-C04CA2F12BC8}" destId="{93E0DF8F-DAE7-4960-BF0F-4DF949A319D3}" srcOrd="2" destOrd="0" presId="urn:microsoft.com/office/officeart/2018/2/layout/IconCircleList"/>
    <dgm:cxn modelId="{31E25B73-E918-497B-9F56-7C5D51D55585}" type="presParOf" srcId="{7AE493DF-DE1A-4669-B053-C04CA2F12BC8}" destId="{CDC3E4D6-9216-4DFB-862E-0FB2280A792F}" srcOrd="3" destOrd="0" presId="urn:microsoft.com/office/officeart/2018/2/layout/IconCircleList"/>
    <dgm:cxn modelId="{BCC55462-B3CC-4042-A946-436FF13FCADB}" type="presParOf" srcId="{792EAFB4-319B-41D3-98F8-B9CD7220529B}" destId="{B1DA96E8-7C68-4E55-9797-04F5852794BB}" srcOrd="9" destOrd="0" presId="urn:microsoft.com/office/officeart/2018/2/layout/IconCircleList"/>
    <dgm:cxn modelId="{B9E5E115-814F-40CB-96EF-85CAEF1E8A1C}" type="presParOf" srcId="{792EAFB4-319B-41D3-98F8-B9CD7220529B}" destId="{CA17C2AA-E56D-4F58-9658-9323475EDBD4}" srcOrd="10" destOrd="0" presId="urn:microsoft.com/office/officeart/2018/2/layout/IconCircleList"/>
    <dgm:cxn modelId="{896A83B0-343E-45D0-AB19-8BE1D7A9A0EE}" type="presParOf" srcId="{CA17C2AA-E56D-4F58-9658-9323475EDBD4}" destId="{E844C578-3808-4D47-B394-0951ABA4B024}" srcOrd="0" destOrd="0" presId="urn:microsoft.com/office/officeart/2018/2/layout/IconCircleList"/>
    <dgm:cxn modelId="{66A119B6-105F-4A75-8263-429D108D7778}" type="presParOf" srcId="{CA17C2AA-E56D-4F58-9658-9323475EDBD4}" destId="{79FE5AD5-22AD-4A57-857F-BAD705567447}" srcOrd="1" destOrd="0" presId="urn:microsoft.com/office/officeart/2018/2/layout/IconCircleList"/>
    <dgm:cxn modelId="{4034F86A-C4BB-4517-8212-F723175E8905}" type="presParOf" srcId="{CA17C2AA-E56D-4F58-9658-9323475EDBD4}" destId="{072E1778-F35E-480C-B634-D3A5301AAB4B}" srcOrd="2" destOrd="0" presId="urn:microsoft.com/office/officeart/2018/2/layout/IconCircleList"/>
    <dgm:cxn modelId="{4EA6A54A-D0FF-46A3-A08E-0BD378BABA30}" type="presParOf" srcId="{CA17C2AA-E56D-4F58-9658-9323475EDBD4}" destId="{0E61B6CE-04C2-4867-8A37-D0C26060F65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8E493-A5E8-48FD-9FE4-0A1F2F429DE5}">
      <dsp:nvSpPr>
        <dsp:cNvPr id="0" name=""/>
        <dsp:cNvSpPr/>
      </dsp:nvSpPr>
      <dsp:spPr>
        <a:xfrm>
          <a:off x="374888" y="67138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D3980-C132-46B4-B95A-616C5003C006}">
      <dsp:nvSpPr>
        <dsp:cNvPr id="0" name=""/>
        <dsp:cNvSpPr/>
      </dsp:nvSpPr>
      <dsp:spPr>
        <a:xfrm>
          <a:off x="559597" y="251847"/>
          <a:ext cx="510148" cy="510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2C222-EA93-49B8-82A4-A45A8E3B4825}">
      <dsp:nvSpPr>
        <dsp:cNvPr id="0" name=""/>
        <dsp:cNvSpPr/>
      </dsp:nvSpPr>
      <dsp:spPr>
        <a:xfrm>
          <a:off x="1442932" y="67138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Unique per‑device credentials</a:t>
          </a:r>
        </a:p>
      </dsp:txBody>
      <dsp:txXfrm>
        <a:off x="1442932" y="67138"/>
        <a:ext cx="2073263" cy="879566"/>
      </dsp:txXfrm>
    </dsp:sp>
    <dsp:sp modelId="{4AFA0340-2C06-46D4-84B9-493C3086C027}">
      <dsp:nvSpPr>
        <dsp:cNvPr id="0" name=""/>
        <dsp:cNvSpPr/>
      </dsp:nvSpPr>
      <dsp:spPr>
        <a:xfrm>
          <a:off x="3877446" y="67138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A5EA0-467A-432A-A914-11E088FADFD9}">
      <dsp:nvSpPr>
        <dsp:cNvPr id="0" name=""/>
        <dsp:cNvSpPr/>
      </dsp:nvSpPr>
      <dsp:spPr>
        <a:xfrm>
          <a:off x="4062155" y="251847"/>
          <a:ext cx="510148" cy="510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5978D-741B-470E-81D9-C085A3C6320E}">
      <dsp:nvSpPr>
        <dsp:cNvPr id="0" name=""/>
        <dsp:cNvSpPr/>
      </dsp:nvSpPr>
      <dsp:spPr>
        <a:xfrm>
          <a:off x="4945491" y="67138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TLS for web UI, firmware updates &amp; NMEA streams; CSP / Anti-clickjacking headers</a:t>
          </a:r>
        </a:p>
      </dsp:txBody>
      <dsp:txXfrm>
        <a:off x="4945491" y="67138"/>
        <a:ext cx="2073263" cy="879566"/>
      </dsp:txXfrm>
    </dsp:sp>
    <dsp:sp modelId="{55075023-D860-4E40-A564-F356B05EFCF6}">
      <dsp:nvSpPr>
        <dsp:cNvPr id="0" name=""/>
        <dsp:cNvSpPr/>
      </dsp:nvSpPr>
      <dsp:spPr>
        <a:xfrm>
          <a:off x="374888" y="1660955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BDE0F-43EC-470F-9B32-118084AB2935}">
      <dsp:nvSpPr>
        <dsp:cNvPr id="0" name=""/>
        <dsp:cNvSpPr/>
      </dsp:nvSpPr>
      <dsp:spPr>
        <a:xfrm>
          <a:off x="559597" y="1845664"/>
          <a:ext cx="510148" cy="510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0DD3C-6F6D-499F-A17A-E6CF3C350CA1}">
      <dsp:nvSpPr>
        <dsp:cNvPr id="0" name=""/>
        <dsp:cNvSpPr/>
      </dsp:nvSpPr>
      <dsp:spPr>
        <a:xfrm>
          <a:off x="1442932" y="1660955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Replace SHA‑1 cookies with signed JWT‑like tokens (short‑lived) </a:t>
          </a:r>
        </a:p>
      </dsp:txBody>
      <dsp:txXfrm>
        <a:off x="1442932" y="1660955"/>
        <a:ext cx="2073263" cy="879566"/>
      </dsp:txXfrm>
    </dsp:sp>
    <dsp:sp modelId="{84DF8BE6-54C9-4C52-AA4F-588F00AA22A6}">
      <dsp:nvSpPr>
        <dsp:cNvPr id="0" name=""/>
        <dsp:cNvSpPr/>
      </dsp:nvSpPr>
      <dsp:spPr>
        <a:xfrm>
          <a:off x="3877446" y="1660955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A2C90-6F2B-44FD-B3E8-F6D13EF0D7B2}">
      <dsp:nvSpPr>
        <dsp:cNvPr id="0" name=""/>
        <dsp:cNvSpPr/>
      </dsp:nvSpPr>
      <dsp:spPr>
        <a:xfrm>
          <a:off x="4062155" y="1845664"/>
          <a:ext cx="510148" cy="5101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F1D4D-3F7C-4EC2-93F5-42183C18C71A}">
      <dsp:nvSpPr>
        <dsp:cNvPr id="0" name=""/>
        <dsp:cNvSpPr/>
      </dsp:nvSpPr>
      <dsp:spPr>
        <a:xfrm>
          <a:off x="4945491" y="1660955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Encrypt &amp; authenticate bidirectional NMEA traffic</a:t>
          </a:r>
        </a:p>
      </dsp:txBody>
      <dsp:txXfrm>
        <a:off x="4945491" y="1660955"/>
        <a:ext cx="2073263" cy="879566"/>
      </dsp:txXfrm>
    </dsp:sp>
    <dsp:sp modelId="{D81520B3-6017-4D42-854A-C675F256FF38}">
      <dsp:nvSpPr>
        <dsp:cNvPr id="0" name=""/>
        <dsp:cNvSpPr/>
      </dsp:nvSpPr>
      <dsp:spPr>
        <a:xfrm>
          <a:off x="374888" y="3254773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B8772-E401-4B5B-A3E3-4D4674C7810D}">
      <dsp:nvSpPr>
        <dsp:cNvPr id="0" name=""/>
        <dsp:cNvSpPr/>
      </dsp:nvSpPr>
      <dsp:spPr>
        <a:xfrm>
          <a:off x="559597" y="3439482"/>
          <a:ext cx="510148" cy="5101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E4D6-9216-4DFB-862E-0FB2280A792F}">
      <dsp:nvSpPr>
        <dsp:cNvPr id="0" name=""/>
        <dsp:cNvSpPr/>
      </dsp:nvSpPr>
      <dsp:spPr>
        <a:xfrm>
          <a:off x="1442932" y="3254773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Rate‑limit management interfaces; enable secure boot</a:t>
          </a:r>
        </a:p>
      </dsp:txBody>
      <dsp:txXfrm>
        <a:off x="1442932" y="3254773"/>
        <a:ext cx="2073263" cy="879566"/>
      </dsp:txXfrm>
    </dsp:sp>
    <dsp:sp modelId="{E844C578-3808-4D47-B394-0951ABA4B024}">
      <dsp:nvSpPr>
        <dsp:cNvPr id="0" name=""/>
        <dsp:cNvSpPr/>
      </dsp:nvSpPr>
      <dsp:spPr>
        <a:xfrm>
          <a:off x="3877446" y="3254773"/>
          <a:ext cx="879566" cy="87956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E5AD5-22AD-4A57-857F-BAD705567447}">
      <dsp:nvSpPr>
        <dsp:cNvPr id="0" name=""/>
        <dsp:cNvSpPr/>
      </dsp:nvSpPr>
      <dsp:spPr>
        <a:xfrm>
          <a:off x="4062155" y="3439482"/>
          <a:ext cx="510148" cy="5101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1B6CE-04C2-4867-8A37-D0C26060F65B}">
      <dsp:nvSpPr>
        <dsp:cNvPr id="0" name=""/>
        <dsp:cNvSpPr/>
      </dsp:nvSpPr>
      <dsp:spPr>
        <a:xfrm>
          <a:off x="4945491" y="3254773"/>
          <a:ext cx="2073263" cy="879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Access Control for Cloud and Edge Connected Devices</a:t>
          </a:r>
        </a:p>
      </dsp:txBody>
      <dsp:txXfrm>
        <a:off x="4945491" y="3254773"/>
        <a:ext cx="2073263" cy="879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8A02E-B17F-4AE7-9510-F0F3DC71A91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7F153-B704-4085-A344-B2DB4D3CC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1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3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Assumes the listeners already have an understanding of NMEA networking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66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0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consumer web app vulnerabilities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7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a couple of many endpoints available on the administrative web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not the focus of this research, there is still a call for concern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05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Prevents the user from sending or receiving remote data. Could be critical if a user is bridging multiple yacht devices together to serve as a wireless NMEA gateway.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5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MFD is completely fuzzed with the device using the gateway as the source of its navigational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59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people who think this isn’t feasible, need to get past the AP credentials,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F153-B704-4085-A344-B2DB4D3CC0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7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6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77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70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9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7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6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ppingandfreightresource.com/vintage-shipping-the-way-it-was-done/hacke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hyperlink" Target="https://shippingandfreightresource.com/vintage-shipping-the-way-it-was-done/hack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W-PR6vX1Io?feature=oembed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pressif/esptool" TargetMode="External"/><Relationship Id="rId5" Type="http://schemas.openxmlformats.org/officeDocument/2006/relationships/hyperlink" Target="https://www.google.com/search?q=esp8285+and+stm32+ota+update" TargetMode="Externa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81980"/>
            <a:ext cx="9144000" cy="368440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Gone Phishing: The Real Cost of Default Credentials at Sea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6281" y="6608905"/>
            <a:ext cx="1847719" cy="2554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beersc@colostate.edu</a:t>
            </a:r>
            <a:endParaRPr dirty="0"/>
          </a:p>
        </p:txBody>
      </p:sp>
      <p:pic>
        <p:nvPicPr>
          <p:cNvPr id="11" name="Picture 10" descr="A cartoon pirate ship with black sails and a skull on it&#10;&#10;AI-generated content may be incorrect.">
            <a:extLst>
              <a:ext uri="{FF2B5EF4-FFF2-40B4-BE49-F238E27FC236}">
                <a16:creationId xmlns:a16="http://schemas.microsoft.com/office/drawing/2014/main" id="{972E59BE-92CD-35E6-594F-9E857C56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922" y="3816083"/>
            <a:ext cx="3908323" cy="2792822"/>
          </a:xfrm>
          <a:prstGeom prst="rect">
            <a:avLst/>
          </a:prstGeom>
        </p:spPr>
      </p:pic>
      <p:pic>
        <p:nvPicPr>
          <p:cNvPr id="13" name="Picture 12" descr="A logo with a ram head&#10;&#10;AI-generated content may be incorrect.">
            <a:extLst>
              <a:ext uri="{FF2B5EF4-FFF2-40B4-BE49-F238E27FC236}">
                <a16:creationId xmlns:a16="http://schemas.microsoft.com/office/drawing/2014/main" id="{5B32D2E8-7E67-7064-1029-B245C6DD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6048641"/>
            <a:ext cx="2054942" cy="8093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88" y="253927"/>
            <a:ext cx="7269480" cy="1325562"/>
          </a:xfrm>
        </p:spPr>
        <p:txBody>
          <a:bodyPr/>
          <a:lstStyle/>
          <a:p>
            <a:r>
              <a:rPr lang="en-US" dirty="0"/>
              <a:t>Cleartext Credential Transmission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7105A-F998-F4DB-7A92-BCB558FCD06D}"/>
              </a:ext>
            </a:extLst>
          </p:cNvPr>
          <p:cNvSpPr txBox="1"/>
          <p:nvPr/>
        </p:nvSpPr>
        <p:spPr>
          <a:xfrm>
            <a:off x="52626" y="3425924"/>
            <a:ext cx="8321697" cy="15465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POST /login?1=1&amp;login=</a:t>
            </a:r>
            <a:r>
              <a:rPr lang="en-US" sz="1050" dirty="0" err="1"/>
              <a:t>admin&amp;password</a:t>
            </a:r>
            <a:r>
              <a:rPr lang="en-US" sz="1050" dirty="0"/>
              <a:t>=admin HTTP/1.1</a:t>
            </a:r>
          </a:p>
          <a:p>
            <a:r>
              <a:rPr lang="en-US" sz="1050" dirty="0"/>
              <a:t>Host: 192.168.4.1Content-Length: 0</a:t>
            </a:r>
          </a:p>
          <a:p>
            <a:r>
              <a:rPr lang="en-US" sz="1050" dirty="0"/>
              <a:t>Accept-Language: </a:t>
            </a:r>
            <a:r>
              <a:rPr lang="en-US" sz="1050" dirty="0" err="1"/>
              <a:t>en-US,en;q</a:t>
            </a:r>
            <a:r>
              <a:rPr lang="en-US" sz="1050" dirty="0"/>
              <a:t>=0.9</a:t>
            </a:r>
          </a:p>
          <a:p>
            <a:r>
              <a:rPr lang="en-US" sz="1050" dirty="0"/>
              <a:t>User-Agent: Mozilla/5.0 (Windows NT 10.0; Win64; x64) </a:t>
            </a:r>
            <a:r>
              <a:rPr lang="en-US" sz="1050" dirty="0" err="1"/>
              <a:t>AppleWebKit</a:t>
            </a:r>
            <a:r>
              <a:rPr lang="en-US" sz="1050" dirty="0"/>
              <a:t>/537.36 (KHTML, like Gecko) Chrome/135.0.0.0 Safari/537.36</a:t>
            </a:r>
          </a:p>
          <a:p>
            <a:r>
              <a:rPr lang="en-US" sz="1050" dirty="0"/>
              <a:t>Accept: */*</a:t>
            </a:r>
          </a:p>
          <a:p>
            <a:r>
              <a:rPr lang="en-US" sz="1050" dirty="0"/>
              <a:t>Origin: http://192.168.4.1</a:t>
            </a:r>
          </a:p>
          <a:p>
            <a:r>
              <a:rPr lang="en-US" sz="1050" dirty="0" err="1"/>
              <a:t>Referer</a:t>
            </a:r>
            <a:r>
              <a:rPr lang="en-US" sz="1050" dirty="0"/>
              <a:t>: http://192.168.4.1/login.html</a:t>
            </a:r>
          </a:p>
          <a:p>
            <a:r>
              <a:rPr lang="en-US" sz="1050" dirty="0"/>
              <a:t>Accept-Encoding: </a:t>
            </a:r>
            <a:r>
              <a:rPr lang="en-US" sz="1050" dirty="0" err="1"/>
              <a:t>gzip</a:t>
            </a:r>
            <a:r>
              <a:rPr lang="en-US" sz="1050" dirty="0"/>
              <a:t>, deflate, </a:t>
            </a:r>
            <a:r>
              <a:rPr lang="en-US" sz="1050" dirty="0" err="1"/>
              <a:t>br</a:t>
            </a:r>
            <a:endParaRPr lang="en-US" sz="1050" dirty="0"/>
          </a:p>
          <a:p>
            <a:r>
              <a:rPr lang="en-US" sz="1050" dirty="0"/>
              <a:t>Connection: keep-alive</a:t>
            </a:r>
          </a:p>
        </p:txBody>
      </p:sp>
      <p:pic>
        <p:nvPicPr>
          <p:cNvPr id="6" name="Picture 5" descr="A white and black logo&#10;&#10;AI-generated content may be incorrect.">
            <a:extLst>
              <a:ext uri="{FF2B5EF4-FFF2-40B4-BE49-F238E27FC236}">
                <a16:creationId xmlns:a16="http://schemas.microsoft.com/office/drawing/2014/main" id="{8BCD42C6-DB91-47D4-EC1A-68DBA0D47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61277" y="1748163"/>
            <a:ext cx="1242292" cy="1263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BD8E4-C860-E905-251E-38F94760A467}"/>
              </a:ext>
            </a:extLst>
          </p:cNvPr>
          <p:cNvSpPr txBox="1"/>
          <p:nvPr/>
        </p:nvSpPr>
        <p:spPr>
          <a:xfrm>
            <a:off x="3657600" y="3002802"/>
            <a:ext cx="86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MiTM</a:t>
            </a:r>
            <a:endParaRPr lang="en-US" dirty="0"/>
          </a:p>
        </p:txBody>
      </p:sp>
      <p:pic>
        <p:nvPicPr>
          <p:cNvPr id="10" name="Picture 9" descr="A black cylindrical object with a round end&#10;&#10;AI-generated content may be incorrect.">
            <a:extLst>
              <a:ext uri="{FF2B5EF4-FFF2-40B4-BE49-F238E27FC236}">
                <a16:creationId xmlns:a16="http://schemas.microsoft.com/office/drawing/2014/main" id="{AF968A32-B8E2-3DBD-80AB-AA41D525B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84" y="1395017"/>
            <a:ext cx="1713677" cy="1713677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78E0828-4E08-1B6A-BF51-2605B4D24A5E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2117361" y="2251856"/>
            <a:ext cx="1343916" cy="128101"/>
          </a:xfrm>
          <a:prstGeom prst="curvedConnector3">
            <a:avLst>
              <a:gd name="adj1" fmla="val 4021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A8DC71-200B-DBC3-44F3-786ABF85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096" y="1185455"/>
            <a:ext cx="2119272" cy="1923239"/>
          </a:xfrm>
          <a:prstGeom prst="rect">
            <a:avLst/>
          </a:prstGeom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A48B8E1B-36B6-032C-76DF-BA0CA50499A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4703569" y="2147075"/>
            <a:ext cx="1282527" cy="23288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4EFB7B-533A-3D53-A9FA-A37B0751E491}"/>
              </a:ext>
            </a:extLst>
          </p:cNvPr>
          <p:cNvSpPr txBox="1"/>
          <p:nvPr/>
        </p:nvSpPr>
        <p:spPr>
          <a:xfrm>
            <a:off x="52626" y="5073211"/>
            <a:ext cx="8321697" cy="16312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POST /admin/changepassword?1=1&amp;password=admin HTTP/1.1</a:t>
            </a:r>
          </a:p>
          <a:p>
            <a:r>
              <a:rPr lang="en-US" sz="1000" dirty="0"/>
              <a:t>Host: </a:t>
            </a:r>
            <a:r>
              <a:rPr lang="en-US" sz="1000" dirty="0">
                <a:highlight>
                  <a:srgbClr val="FFFF00"/>
                </a:highlight>
              </a:rPr>
              <a:t>192.168.10.71</a:t>
            </a:r>
          </a:p>
          <a:p>
            <a:r>
              <a:rPr lang="en-US" sz="1000" dirty="0"/>
              <a:t>Content-Length: 0Accept-Language: </a:t>
            </a:r>
            <a:r>
              <a:rPr lang="en-US" sz="1000" dirty="0" err="1"/>
              <a:t>en-US,en;q</a:t>
            </a:r>
            <a:r>
              <a:rPr lang="en-US" sz="1000" dirty="0"/>
              <a:t>=0.9</a:t>
            </a:r>
          </a:p>
          <a:p>
            <a:r>
              <a:rPr lang="en-US" sz="1000" dirty="0"/>
              <a:t>User-Agent: Mozilla/5.0 (Windows NT 10.0; Win64; x64) </a:t>
            </a:r>
            <a:r>
              <a:rPr lang="en-US" sz="1000" dirty="0" err="1"/>
              <a:t>AppleWebKit</a:t>
            </a:r>
            <a:r>
              <a:rPr lang="en-US" sz="1000" dirty="0"/>
              <a:t>/537.36 (KHTML, like Gecko) Chrome/135.0.0.0 Safari/537.36</a:t>
            </a:r>
          </a:p>
          <a:p>
            <a:r>
              <a:rPr lang="en-US" sz="1000" dirty="0"/>
              <a:t>Accept: */*</a:t>
            </a:r>
          </a:p>
          <a:p>
            <a:r>
              <a:rPr lang="en-US" sz="1000" dirty="0"/>
              <a:t>Origin: http://192.168.10.71</a:t>
            </a:r>
          </a:p>
          <a:p>
            <a:r>
              <a:rPr lang="en-US" sz="1000" dirty="0" err="1"/>
              <a:t>Referer</a:t>
            </a:r>
            <a:r>
              <a:rPr lang="en-US" sz="1000" dirty="0"/>
              <a:t>: http://192.168.10.71/admin.html</a:t>
            </a:r>
          </a:p>
          <a:p>
            <a:r>
              <a:rPr lang="en-US" sz="1000" dirty="0"/>
              <a:t>Accept-Encoding: </a:t>
            </a:r>
            <a:r>
              <a:rPr lang="en-US" sz="1000" dirty="0" err="1"/>
              <a:t>gzip</a:t>
            </a:r>
            <a:r>
              <a:rPr lang="en-US" sz="1000" dirty="0"/>
              <a:t>, deflate, </a:t>
            </a:r>
            <a:r>
              <a:rPr lang="en-US" sz="1000" dirty="0" err="1"/>
              <a:t>br</a:t>
            </a:r>
            <a:endParaRPr lang="en-US" sz="1000" dirty="0"/>
          </a:p>
          <a:p>
            <a:r>
              <a:rPr lang="en-US" sz="1000" dirty="0"/>
              <a:t>Cookie: session=</a:t>
            </a:r>
            <a:r>
              <a:rPr lang="en-US" sz="1000" dirty="0">
                <a:solidFill>
                  <a:srgbClr val="FF0000"/>
                </a:solidFill>
              </a:rPr>
              <a:t>D033E22AE348AEB5660FC2140AEC35850C4DA997</a:t>
            </a:r>
          </a:p>
          <a:p>
            <a:r>
              <a:rPr lang="en-US" sz="1000" dirty="0"/>
              <a:t>Connection: keep-alive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B76B-2994-F067-BC79-8A695DDD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161829"/>
            <a:ext cx="7269480" cy="1325562"/>
          </a:xfrm>
        </p:spPr>
        <p:txBody>
          <a:bodyPr/>
          <a:lstStyle/>
          <a:p>
            <a:r>
              <a:rPr lang="en-US" dirty="0"/>
              <a:t>Insecure Session Cookie</a:t>
            </a: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7B81CA-7F66-472B-34A1-855042929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26" y="1708177"/>
            <a:ext cx="7249416" cy="954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D62F82-6966-FCD1-667A-E7CB0DD061B2}"/>
              </a:ext>
            </a:extLst>
          </p:cNvPr>
          <p:cNvSpPr txBox="1"/>
          <p:nvPr/>
        </p:nvSpPr>
        <p:spPr>
          <a:xfrm>
            <a:off x="814836" y="2864712"/>
            <a:ext cx="7269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cookie we saw in the previous slide isn’t signed, meaning we can capture it and then use it to login by injecting our malicious POST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also hashed with what is now considered an insecure hashing algorithm 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398E3A-80A3-62B0-6882-6379D803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55" y="4027695"/>
            <a:ext cx="4072599" cy="2224150"/>
          </a:xfrm>
          <a:prstGeom prst="rect">
            <a:avLst/>
          </a:prstGeom>
        </p:spPr>
      </p:pic>
      <p:sp>
        <p:nvSpPr>
          <p:cNvPr id="15" name="Arrow: Bent 14">
            <a:extLst>
              <a:ext uri="{FF2B5EF4-FFF2-40B4-BE49-F238E27FC236}">
                <a16:creationId xmlns:a16="http://schemas.microsoft.com/office/drawing/2014/main" id="{F96B0AD8-5E24-AC0F-FADB-FC2178CD7D39}"/>
              </a:ext>
            </a:extLst>
          </p:cNvPr>
          <p:cNvSpPr/>
          <p:nvPr/>
        </p:nvSpPr>
        <p:spPr>
          <a:xfrm rot="10800000" flipH="1">
            <a:off x="2064736" y="4493060"/>
            <a:ext cx="1007386" cy="101307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01964-E59F-0A83-B59D-AD2476604F27}"/>
              </a:ext>
            </a:extLst>
          </p:cNvPr>
          <p:cNvSpPr txBox="1"/>
          <p:nvPr/>
        </p:nvSpPr>
        <p:spPr>
          <a:xfrm>
            <a:off x="0" y="6334780"/>
            <a:ext cx="8426952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 echo -n "admin" | sha1sum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d033e22ae348aeb5660fc2140aec35850c4da997</a:t>
            </a:r>
            <a:r>
              <a:rPr lang="en-US" sz="1400" dirty="0"/>
              <a:t>  -</a:t>
            </a:r>
          </a:p>
        </p:txBody>
      </p:sp>
    </p:spTree>
    <p:extLst>
      <p:ext uri="{BB962C8B-B14F-4D97-AF65-F5344CB8AC3E}">
        <p14:creationId xmlns:p14="http://schemas.microsoft.com/office/powerpoint/2010/main" val="3387842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747A-0AA9-2AF8-386B-AC5144342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5FDE-73B6-988F-81EC-60655650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161829"/>
            <a:ext cx="7269480" cy="1325562"/>
          </a:xfrm>
        </p:spPr>
        <p:txBody>
          <a:bodyPr/>
          <a:lstStyle/>
          <a:p>
            <a:r>
              <a:rPr lang="en-US" dirty="0"/>
              <a:t>Web-App Vulnerabilities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3076BD-F60C-C3A1-BBBD-D6C5606FA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4" y="1830133"/>
            <a:ext cx="3535276" cy="2819382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636388-9868-35D4-6A66-47249B04A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542" y="1830133"/>
            <a:ext cx="4603072" cy="2819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5097A-F38C-8629-1B3D-7EE7ACA004D2}"/>
              </a:ext>
            </a:extLst>
          </p:cNvPr>
          <p:cNvSpPr txBox="1"/>
          <p:nvPr/>
        </p:nvSpPr>
        <p:spPr>
          <a:xfrm>
            <a:off x="88184" y="4649515"/>
            <a:ext cx="3552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XSS: “This YDWG-02 has been compromised”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234CF-2630-4396-94A3-2B317DF0D03D}"/>
              </a:ext>
            </a:extLst>
          </p:cNvPr>
          <p:cNvSpPr txBox="1"/>
          <p:nvPr/>
        </p:nvSpPr>
        <p:spPr>
          <a:xfrm>
            <a:off x="3736542" y="4649515"/>
            <a:ext cx="3552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Clickjacking: “Not the real YDWG-02”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24EF8-1C6F-F3EF-9A26-58A469280B01}"/>
              </a:ext>
            </a:extLst>
          </p:cNvPr>
          <p:cNvSpPr txBox="1"/>
          <p:nvPr/>
        </p:nvSpPr>
        <p:spPr>
          <a:xfrm>
            <a:off x="2506378" y="5724045"/>
            <a:ext cx="2907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be used as phishing attempts by an attacker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C182F7-EB78-3144-4ABA-FA685EA1A422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1864357" y="4926514"/>
            <a:ext cx="2095851" cy="797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4DB28-1347-5654-2B32-26AE50127CF3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960208" y="4926514"/>
            <a:ext cx="1552507" cy="797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358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E412D-2B41-801E-A116-6A4E18A0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1" y="236823"/>
            <a:ext cx="7709905" cy="874929"/>
          </a:xfrm>
        </p:spPr>
        <p:txBody>
          <a:bodyPr/>
          <a:lstStyle/>
          <a:p>
            <a:r>
              <a:rPr lang="en-US" dirty="0"/>
              <a:t>Endpoints expose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7B47E-92FA-72E7-DD08-F5777FBE0426}"/>
              </a:ext>
            </a:extLst>
          </p:cNvPr>
          <p:cNvSpPr txBox="1"/>
          <p:nvPr/>
        </p:nvSpPr>
        <p:spPr>
          <a:xfrm>
            <a:off x="1" y="1127604"/>
            <a:ext cx="8400638" cy="235449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POST </a:t>
            </a:r>
            <a:r>
              <a:rPr lang="en-US" sz="1050" dirty="0">
                <a:highlight>
                  <a:srgbClr val="FFFF00"/>
                </a:highlight>
              </a:rPr>
              <a:t>/</a:t>
            </a:r>
            <a:r>
              <a:rPr lang="en-US" sz="1050" dirty="0" err="1">
                <a:highlight>
                  <a:srgbClr val="FFFF00"/>
                </a:highlight>
              </a:rPr>
              <a:t>nmea_settings</a:t>
            </a:r>
            <a:r>
              <a:rPr lang="en-US" sz="1050" dirty="0">
                <a:highlight>
                  <a:srgbClr val="FFFF00"/>
                </a:highlight>
              </a:rPr>
              <a:t>/update?1=1&amp;ns_enabled0=1&amp;ns_type0=0&amp;ns_protocol0=0&amp;ns_port0=1456&amp;ns_direction0=1&amp;ns_enabled1=0&amp;ns_type1=1&amp;ns_protocol1=1&amp;ns_port1=1457&amp;ns_direction1=3&amp;ns_enabled2=1&amp;ns_type2=0&amp;ns_protocol2=2&amp;ns_port2=1458&amp;ns_direction2=1 </a:t>
            </a:r>
            <a:r>
              <a:rPr lang="en-US" sz="1050" dirty="0"/>
              <a:t>HTTP/1.1</a:t>
            </a:r>
          </a:p>
          <a:p>
            <a:r>
              <a:rPr lang="en-US" sz="1050" dirty="0"/>
              <a:t>Host: 192.168.4.1</a:t>
            </a:r>
          </a:p>
          <a:p>
            <a:r>
              <a:rPr lang="en-US" sz="1050" dirty="0"/>
              <a:t>Content-Length: 0</a:t>
            </a:r>
          </a:p>
          <a:p>
            <a:r>
              <a:rPr lang="en-US" sz="1050" dirty="0"/>
              <a:t>Accept-Language: </a:t>
            </a:r>
            <a:r>
              <a:rPr lang="en-US" sz="1050" dirty="0" err="1"/>
              <a:t>en-US,en;q</a:t>
            </a:r>
            <a:r>
              <a:rPr lang="en-US" sz="1050" dirty="0"/>
              <a:t>=0.9</a:t>
            </a:r>
          </a:p>
          <a:p>
            <a:r>
              <a:rPr lang="en-US" sz="1050" dirty="0"/>
              <a:t>User-Agent: Mozilla/5.0 (X11; Linux x86_64) </a:t>
            </a:r>
            <a:r>
              <a:rPr lang="en-US" sz="1050" dirty="0" err="1"/>
              <a:t>AppleWebKit</a:t>
            </a:r>
            <a:r>
              <a:rPr lang="en-US" sz="1050" dirty="0"/>
              <a:t>/537.36 (KHTML, like Gecko) Chrome/135.0.0.0 Safari/537.36</a:t>
            </a:r>
          </a:p>
          <a:p>
            <a:r>
              <a:rPr lang="en-US" sz="1050" dirty="0"/>
              <a:t>Accept: */*</a:t>
            </a:r>
          </a:p>
          <a:p>
            <a:r>
              <a:rPr lang="en-US" sz="1050" dirty="0"/>
              <a:t>Origin: http://192.168.4.1</a:t>
            </a:r>
          </a:p>
          <a:p>
            <a:r>
              <a:rPr lang="en-US" sz="1050" dirty="0" err="1"/>
              <a:t>Referer</a:t>
            </a:r>
            <a:r>
              <a:rPr lang="en-US" sz="1050" dirty="0"/>
              <a:t>: http://192.168.4.1/servers.html</a:t>
            </a:r>
          </a:p>
          <a:p>
            <a:r>
              <a:rPr lang="en-US" sz="1050" dirty="0"/>
              <a:t>Accept-Encoding: </a:t>
            </a:r>
            <a:r>
              <a:rPr lang="en-US" sz="1050" dirty="0" err="1"/>
              <a:t>gzip</a:t>
            </a:r>
            <a:r>
              <a:rPr lang="en-US" sz="1050" dirty="0"/>
              <a:t>, deflate, </a:t>
            </a:r>
            <a:r>
              <a:rPr lang="en-US" sz="1050" dirty="0" err="1"/>
              <a:t>br</a:t>
            </a:r>
            <a:endParaRPr lang="en-US" sz="1050" dirty="0"/>
          </a:p>
          <a:p>
            <a:r>
              <a:rPr lang="en-US" sz="1050" dirty="0"/>
              <a:t>Cookie: session=D033E22AE348AEB5660FC2140AEC35850C4DA997</a:t>
            </a:r>
          </a:p>
          <a:p>
            <a:r>
              <a:rPr lang="en-US" sz="1050" dirty="0"/>
              <a:t>Connection: keep-alive</a:t>
            </a:r>
          </a:p>
        </p:txBody>
      </p:sp>
      <p:pic>
        <p:nvPicPr>
          <p:cNvPr id="9" name="Picture 8" descr="A white and black logo&#10;&#10;AI-generated content may be incorrect.">
            <a:extLst>
              <a:ext uri="{FF2B5EF4-FFF2-40B4-BE49-F238E27FC236}">
                <a16:creationId xmlns:a16="http://schemas.microsoft.com/office/drawing/2014/main" id="{A38326DF-6669-F71F-B8B5-947D7BE1C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27143" y="3643621"/>
            <a:ext cx="1242292" cy="1263588"/>
          </a:xfrm>
          <a:prstGeom prst="rect">
            <a:avLst/>
          </a:prstGeom>
        </p:spPr>
      </p:pic>
      <p:pic>
        <p:nvPicPr>
          <p:cNvPr id="10" name="Picture 9" descr="A black cylindrical object with a round end&#10;&#10;AI-generated content may be incorrect.">
            <a:extLst>
              <a:ext uri="{FF2B5EF4-FFF2-40B4-BE49-F238E27FC236}">
                <a16:creationId xmlns:a16="http://schemas.microsoft.com/office/drawing/2014/main" id="{974AD0FC-71C2-BCCB-F82A-20852CCE2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0" y="3482095"/>
            <a:ext cx="1713677" cy="1713677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4A299A9-1288-B6A0-5632-BA001BFB7E5B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1801597" y="4275415"/>
            <a:ext cx="725546" cy="6351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6328AB-C404-3864-935F-5340653DF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874" y="2993852"/>
            <a:ext cx="4216765" cy="3826714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102ADC5-6C00-738F-87E2-C620DA1BE51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69435" y="4275415"/>
            <a:ext cx="414439" cy="63179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0FD857-B3B9-667C-6652-14A5FE7D7A01}"/>
              </a:ext>
            </a:extLst>
          </p:cNvPr>
          <p:cNvSpPr txBox="1"/>
          <p:nvPr/>
        </p:nvSpPr>
        <p:spPr>
          <a:xfrm>
            <a:off x="2730043" y="4907209"/>
            <a:ext cx="86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MiTM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365BA5-CC08-31CC-A5C9-0FA1746407EB}"/>
              </a:ext>
            </a:extLst>
          </p:cNvPr>
          <p:cNvSpPr txBox="1"/>
          <p:nvPr/>
        </p:nvSpPr>
        <p:spPr>
          <a:xfrm>
            <a:off x="587880" y="5478644"/>
            <a:ext cx="2642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open the possibility for a Denial of Service (DoS) </a:t>
            </a:r>
            <a:r>
              <a:rPr lang="en-US" dirty="0">
                <a:sym typeface="Wingdings" panose="05000000000000000000" pitchFamily="2" charset="2"/>
              </a:rPr>
              <a:t> /flash/reboot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48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0F6658F-310D-C520-B2F9-E6418E312A9E}"/>
              </a:ext>
            </a:extLst>
          </p:cNvPr>
          <p:cNvSpPr txBox="1"/>
          <p:nvPr/>
        </p:nvSpPr>
        <p:spPr>
          <a:xfrm>
            <a:off x="255672" y="1140229"/>
            <a:ext cx="8012512" cy="17081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HTTP/1.0 200 OK</a:t>
            </a:r>
          </a:p>
          <a:p>
            <a:r>
              <a:rPr lang="en-US" sz="1050" dirty="0"/>
              <a:t>Server: YDWG</a:t>
            </a:r>
          </a:p>
          <a:p>
            <a:r>
              <a:rPr lang="en-US" sz="1050" dirty="0"/>
              <a:t>Connection: close</a:t>
            </a:r>
          </a:p>
          <a:p>
            <a:r>
              <a:rPr lang="en-US" sz="1050" dirty="0"/>
              <a:t>Cache-Control: no-cache, no-store, must-revalidate</a:t>
            </a:r>
          </a:p>
          <a:p>
            <a:r>
              <a:rPr lang="en-US" sz="1050" dirty="0"/>
              <a:t>Pragma: no-</a:t>
            </a:r>
            <a:r>
              <a:rPr lang="en-US" sz="1050" dirty="0" err="1"/>
              <a:t>cacheExpires</a:t>
            </a:r>
            <a:r>
              <a:rPr lang="en-US" sz="1050" dirty="0"/>
              <a:t>: 0</a:t>
            </a:r>
          </a:p>
          <a:p>
            <a:r>
              <a:rPr lang="en-US" sz="1050" dirty="0"/>
              <a:t>Content-Type: application/</a:t>
            </a:r>
            <a:r>
              <a:rPr lang="en-US" sz="1050" dirty="0" err="1"/>
              <a:t>json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{ "interval": "300", "points" : 16256, "priority" : 0, "dataset" : 7, "distance" : "true", "range" : 0, "key" : "</a:t>
            </a:r>
            <a:r>
              <a:rPr lang="en-US" sz="1050" dirty="0" err="1"/>
              <a:t>Prolonged_blast$Pilot_boat</a:t>
            </a:r>
            <a:r>
              <a:rPr lang="en-US" sz="1050" dirty="0"/>
              <a:t>*Fix~R2ushnLqH", "status" : "2025-05-02 20:42:19 Data uploaded (last point GMT 2024-12-19 21:58:00)", "</a:t>
            </a:r>
            <a:r>
              <a:rPr lang="en-US" sz="1050" dirty="0" err="1"/>
              <a:t>has_points</a:t>
            </a:r>
            <a:r>
              <a:rPr lang="en-US" sz="1050" dirty="0"/>
              <a:t>" : "false"}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55" y="234191"/>
            <a:ext cx="7269480" cy="745993"/>
          </a:xfrm>
        </p:spPr>
        <p:txBody>
          <a:bodyPr/>
          <a:lstStyle/>
          <a:p>
            <a:r>
              <a:rPr dirty="0"/>
              <a:t>Cloud Data Exposure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55" y="3124746"/>
            <a:ext cx="4486481" cy="2276133"/>
          </a:xfrm>
        </p:spPr>
        <p:txBody>
          <a:bodyPr/>
          <a:lstStyle/>
          <a:p>
            <a:pPr>
              <a:defRPr sz="1800"/>
            </a:pPr>
            <a:r>
              <a:rPr dirty="0"/>
              <a:t>"Secret" cloud URLs indexed by search engines</a:t>
            </a:r>
            <a:r>
              <a:rPr lang="en-US" dirty="0"/>
              <a:t> (e.g., </a:t>
            </a:r>
            <a:r>
              <a:rPr lang="pt-BR" dirty="0"/>
              <a:t>site:cloud.yachtd.com/s/)</a:t>
            </a:r>
            <a:r>
              <a:rPr dirty="0"/>
              <a:t> → anyone can </a:t>
            </a:r>
            <a:r>
              <a:rPr lang="en-US" dirty="0"/>
              <a:t>view data. </a:t>
            </a:r>
          </a:p>
          <a:p>
            <a:pPr>
              <a:defRPr sz="1800"/>
            </a:pPr>
            <a:r>
              <a:rPr lang="en-US" dirty="0"/>
              <a:t>Keys exposed over cleartext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C0C67F-F324-74AD-E4A1-07D6A88F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63" y="2909685"/>
            <a:ext cx="2269088" cy="38039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CC73-848F-134F-151D-681E589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Denial of Service (TCP SYN Flood)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531464-17C6-8B6C-D6F8-8912A479B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6150" y="2191296"/>
            <a:ext cx="6446838" cy="3626346"/>
          </a:xfrm>
        </p:spPr>
      </p:pic>
    </p:spTree>
    <p:extLst>
      <p:ext uri="{BB962C8B-B14F-4D97-AF65-F5344CB8AC3E}">
        <p14:creationId xmlns:p14="http://schemas.microsoft.com/office/powerpoint/2010/main" val="140642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Demonstrations</a:t>
            </a:r>
            <a:br>
              <a:rPr lang="en-US" dirty="0"/>
            </a:br>
            <a:r>
              <a:rPr lang="en-US" dirty="0"/>
              <a:t>(more to come)</a:t>
            </a:r>
            <a:endParaRPr dirty="0"/>
          </a:p>
        </p:txBody>
      </p:sp>
      <p:pic>
        <p:nvPicPr>
          <p:cNvPr id="7" name="Content Placeholder 6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7D02C3CB-5AFB-36EF-0A1B-55E075EEE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6150" y="2243683"/>
            <a:ext cx="6446838" cy="3626346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0F74F9-E373-4883-A533-C80C53DE6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5FFFB-1163-4DA7-83B0-B8677ABB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C8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117A05-2F4F-4370-A926-6191A5C3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93AF50A-7CA2-11C0-75DB-38318D2B3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357" y="2651612"/>
            <a:ext cx="7463281" cy="1548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218FE-F9A3-7A73-D153-27FE2AE5DF65}"/>
              </a:ext>
            </a:extLst>
          </p:cNvPr>
          <p:cNvSpPr txBox="1"/>
          <p:nvPr/>
        </p:nvSpPr>
        <p:spPr>
          <a:xfrm>
            <a:off x="452267" y="6599489"/>
            <a:ext cx="4575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https://www.shodan.io/search?query=YDWG#:~:text=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7964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656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3" y="365760"/>
            <a:ext cx="7393787" cy="1325562"/>
          </a:xfrm>
        </p:spPr>
        <p:txBody>
          <a:bodyPr>
            <a:normAutofit/>
          </a:bodyPr>
          <a:lstStyle/>
          <a:p>
            <a:r>
              <a:rPr dirty="0"/>
              <a:t>Recommendations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2793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3F0604-20ED-D2A6-49DB-C9ACBAC8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062963"/>
              </p:ext>
            </p:extLst>
          </p:nvPr>
        </p:nvGraphicFramePr>
        <p:xfrm>
          <a:off x="946547" y="2013055"/>
          <a:ext cx="7393643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Marine IoT inherits classic consumer‑IoT security gaps</a:t>
            </a:r>
          </a:p>
          <a:p>
            <a:pPr>
              <a:defRPr sz="1800"/>
            </a:pPr>
            <a:r>
              <a:rPr dirty="0"/>
              <a:t>Critical safety implications for navigation &amp; vessel control</a:t>
            </a:r>
          </a:p>
          <a:p>
            <a:pPr>
              <a:defRPr sz="1800"/>
            </a:pPr>
            <a:r>
              <a:rPr dirty="0"/>
              <a:t>Vendor cooperation &amp; strong defaults are essential</a:t>
            </a:r>
          </a:p>
          <a:p>
            <a:pPr>
              <a:defRPr sz="1800"/>
            </a:pPr>
            <a:r>
              <a:rPr dirty="0"/>
              <a:t>Future: </a:t>
            </a:r>
            <a:r>
              <a:rPr lang="en-US" dirty="0"/>
              <a:t>Firmware update analysis &amp; further NMEA 2000 exploitations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/>
            </a:pPr>
            <a:r>
              <a:rPr lang="en-US" dirty="0"/>
              <a:t>Research Objectives</a:t>
            </a:r>
          </a:p>
          <a:p>
            <a:pPr>
              <a:defRPr sz="1800"/>
            </a:pPr>
            <a:r>
              <a:rPr dirty="0"/>
              <a:t>Background</a:t>
            </a:r>
          </a:p>
          <a:p>
            <a:pPr>
              <a:defRPr sz="1800"/>
            </a:pPr>
            <a:r>
              <a:rPr dirty="0"/>
              <a:t>Methodology</a:t>
            </a:r>
          </a:p>
          <a:p>
            <a:pPr>
              <a:defRPr sz="1800"/>
            </a:pPr>
            <a:r>
              <a:rPr dirty="0"/>
              <a:t>Key Findings</a:t>
            </a:r>
          </a:p>
          <a:p>
            <a:pPr>
              <a:defRPr sz="1800"/>
            </a:pPr>
            <a:r>
              <a:rPr dirty="0"/>
              <a:t>Demonstrations</a:t>
            </a:r>
          </a:p>
          <a:p>
            <a:pPr>
              <a:defRPr sz="1800"/>
            </a:pPr>
            <a:r>
              <a:rPr dirty="0"/>
              <a:t>Recommendations &amp; Future 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6BA1AA9A-3B60-1828-30F6-3CB9C5C66A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0000"/>
          <a:stretch>
            <a:fillRect/>
          </a:stretch>
        </p:blipFill>
        <p:spPr>
          <a:xfrm>
            <a:off x="20" y="-2"/>
            <a:ext cx="9143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0E714-C857-F7ED-36B1-8F39D67F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6698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0"/>
            <a:ext cx="81153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5105400"/>
            <a:ext cx="812673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399CBAD-2E1E-2A8C-6F91-DCF414C5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37" y="5181600"/>
            <a:ext cx="7617326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700" dirty="0"/>
              <a:t>CAN </a:t>
            </a:r>
            <a:r>
              <a:rPr lang="en-US" sz="4700" i="1" dirty="0"/>
              <a:t>not</a:t>
            </a:r>
            <a:r>
              <a:rPr lang="en-US" sz="4700" dirty="0"/>
              <a:t> waterski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7CAC1-E2E8-6BFC-2A4A-072AA92081BC}"/>
              </a:ext>
            </a:extLst>
          </p:cNvPr>
          <p:cNvSpPr txBox="1"/>
          <p:nvPr/>
        </p:nvSpPr>
        <p:spPr>
          <a:xfrm>
            <a:off x="708136" y="6229349"/>
            <a:ext cx="7310866" cy="53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</a:pPr>
            <a:r>
              <a:rPr lang="en-US" sz="1400" spc="10">
                <a:solidFill>
                  <a:schemeClr val="tx1">
                    <a:lumMod val="75000"/>
                  </a:schemeClr>
                </a:solidFill>
              </a:rPr>
              <a:t>https://systemscyber.engr.colostate.edu/research/BoatingData</a:t>
            </a:r>
          </a:p>
        </p:txBody>
      </p:sp>
      <p:pic>
        <p:nvPicPr>
          <p:cNvPr id="28" name="Content Placeholder 27" descr="A graph of a graph&#10;&#10;AI-generated content may be incorrect.">
            <a:extLst>
              <a:ext uri="{FF2B5EF4-FFF2-40B4-BE49-F238E27FC236}">
                <a16:creationId xmlns:a16="http://schemas.microsoft.com/office/drawing/2014/main" id="{8BB7C8A2-F293-F6A4-A217-7EBB99F50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1" y="1144644"/>
            <a:ext cx="4162846" cy="3206693"/>
          </a:xfrm>
        </p:spPr>
      </p:pic>
      <p:pic>
        <p:nvPicPr>
          <p:cNvPr id="12" name="Online Media 11" title="Thomas's First Attempt">
            <a:hlinkClick r:id="" action="ppaction://media"/>
            <a:extLst>
              <a:ext uri="{FF2B5EF4-FFF2-40B4-BE49-F238E27FC236}">
                <a16:creationId xmlns:a16="http://schemas.microsoft.com/office/drawing/2014/main" id="{9574FB2F-8035-0CFB-8E67-1468F63D85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11274" y="1583064"/>
            <a:ext cx="4114189" cy="23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Research 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2C2A8-F389-E4F5-3575-15966CCA509D}"/>
              </a:ext>
            </a:extLst>
          </p:cNvPr>
          <p:cNvSpPr txBox="1"/>
          <p:nvPr/>
        </p:nvSpPr>
        <p:spPr>
          <a:xfrm>
            <a:off x="946404" y="1860332"/>
            <a:ext cx="66425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an attacker command-and-control a vessel entirely over the Internet?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Aftermarket “yacht gateways” are an ideal target, as they bridge NMEA 2000 networks (once air-gapped) to Wi-Fi and cloud services, with a low cost compared to 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Growing connectivity means every new onboard device becomes a potential entry point.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precedent: Electronic Logging Devices (ELDs) opened J1939 trucking networks to remote attacks; yacht gateways pose the same risk to boats.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Evaluate, Identify, Demonstrate, and Mitigate risks found in a yacht gateway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Background – What is the Gateway?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534511"/>
            <a:ext cx="6446520" cy="4351337"/>
          </a:xfrm>
        </p:spPr>
        <p:txBody>
          <a:bodyPr>
            <a:normAutofit lnSpcReduction="10000"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Thumb‑sized Wi‑Fi bridge for NMEA 2000 / NMEA 0183 networks</a:t>
            </a:r>
          </a:p>
          <a:p>
            <a:pPr>
              <a:defRPr sz="1800"/>
            </a:pPr>
            <a:r>
              <a:rPr dirty="0"/>
              <a:t>Acts as Access Point (AP) or joins onboard </a:t>
            </a:r>
            <a:r>
              <a:rPr lang="en-US" dirty="0"/>
              <a:t>network in Client mode</a:t>
            </a:r>
            <a:endParaRPr dirty="0"/>
          </a:p>
          <a:p>
            <a:pPr>
              <a:defRPr sz="1800"/>
            </a:pPr>
            <a:r>
              <a:rPr dirty="0"/>
              <a:t>Converts traffic both ways; can steer </a:t>
            </a:r>
            <a:r>
              <a:rPr dirty="0" err="1"/>
              <a:t>Raymarine</a:t>
            </a:r>
            <a:r>
              <a:rPr dirty="0"/>
              <a:t> autopilots</a:t>
            </a:r>
          </a:p>
          <a:p>
            <a:pPr>
              <a:defRPr sz="1800"/>
            </a:pPr>
            <a:r>
              <a:rPr dirty="0"/>
              <a:t>Thousands of units estimated in service worldwide</a:t>
            </a:r>
          </a:p>
          <a:p>
            <a:pPr>
              <a:defRPr sz="1800"/>
            </a:pPr>
            <a:r>
              <a:rPr u="sng" dirty="0"/>
              <a:t>Ships with default SSID &amp; password</a:t>
            </a:r>
            <a:r>
              <a:rPr lang="en-US" u="sng" dirty="0"/>
              <a:t> hardcoded into each unit sold</a:t>
            </a:r>
          </a:p>
          <a:p>
            <a:pPr lvl="1">
              <a:defRPr sz="1800"/>
            </a:pPr>
            <a:r>
              <a:rPr lang="en-US" dirty="0"/>
              <a:t>AP pass: 12345678</a:t>
            </a:r>
          </a:p>
          <a:p>
            <a:pPr lvl="1">
              <a:defRPr sz="1800"/>
            </a:pPr>
            <a:r>
              <a:rPr lang="en-US" dirty="0"/>
              <a:t>Administrative application: admin/admin</a:t>
            </a:r>
          </a:p>
          <a:p>
            <a:pPr lvl="1">
              <a:defRPr sz="1800"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2205C-55D5-2E21-1C74-D041B7E0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24" y="6077523"/>
            <a:ext cx="9233958" cy="796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Methodology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Hardware teardown &amp; component identification (ESP8285, STM32)</a:t>
            </a:r>
          </a:p>
          <a:p>
            <a:pPr>
              <a:defRPr sz="1800"/>
            </a:pPr>
            <a:r>
              <a:rPr dirty="0"/>
              <a:t>Firmware extraction via UART bootloader </a:t>
            </a:r>
            <a:endParaRPr lang="en-US" dirty="0"/>
          </a:p>
          <a:p>
            <a:pPr>
              <a:defRPr sz="1800"/>
            </a:pPr>
            <a:r>
              <a:rPr dirty="0"/>
              <a:t>Network enumeration with Nmap &amp; raw packet capture</a:t>
            </a:r>
          </a:p>
          <a:p>
            <a:pPr>
              <a:defRPr sz="1800"/>
            </a:pPr>
            <a:r>
              <a:rPr dirty="0"/>
              <a:t>Web‑app testing with Burp Suite &amp; OWASP ZAP</a:t>
            </a:r>
          </a:p>
          <a:p>
            <a:pPr>
              <a:defRPr sz="1800"/>
            </a:pPr>
            <a:r>
              <a:rPr dirty="0"/>
              <a:t>Proof‑of‑concept scripts for NMEA 2000 spoofing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EF20-E3C9-EDB0-5314-73A865326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17" y="365760"/>
            <a:ext cx="3437592" cy="1805940"/>
          </a:xfrm>
        </p:spPr>
        <p:txBody>
          <a:bodyPr>
            <a:normAutofit/>
          </a:bodyPr>
          <a:lstStyle/>
          <a:p>
            <a:r>
              <a:rPr lang="en-US" sz="3500" dirty="0"/>
              <a:t>Hardware Insights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21DEFA-B02D-0704-6880-8B1F57AD7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91" y="2314575"/>
            <a:ext cx="3430043" cy="38655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Assumed that ESP8285 SoC handles Wi‑Fi &amp; web interface; STM32 drives CAN bus[1]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Unencrypted flash memory dump from the ESP8285 using the manufacturer provided tool (esptool.py[2])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green circuit board with black wires&#10;&#10;AI-generated content may be incorrect.">
            <a:extLst>
              <a:ext uri="{FF2B5EF4-FFF2-40B4-BE49-F238E27FC236}">
                <a16:creationId xmlns:a16="http://schemas.microsoft.com/office/drawing/2014/main" id="{D10D1C43-766E-37AD-FCEC-6DFE5A26D6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78" r="2" b="1471"/>
          <a:stretch>
            <a:fillRect/>
          </a:stretch>
        </p:blipFill>
        <p:spPr>
          <a:xfrm rot="16200000">
            <a:off x="3635426" y="675568"/>
            <a:ext cx="3355942" cy="2004805"/>
          </a:xfrm>
          <a:prstGeom prst="rect">
            <a:avLst/>
          </a:prstGeom>
        </p:spPr>
      </p:pic>
      <p:pic>
        <p:nvPicPr>
          <p:cNvPr id="9" name="Picture 8" descr="A small chip with wires coming out of it&#10;&#10;AI-generated content may be incorrect.">
            <a:extLst>
              <a:ext uri="{FF2B5EF4-FFF2-40B4-BE49-F238E27FC236}">
                <a16:creationId xmlns:a16="http://schemas.microsoft.com/office/drawing/2014/main" id="{94EE6F75-10F0-3AE9-8ED8-C8364D0106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348" r="2" b="2"/>
          <a:stretch>
            <a:fillRect/>
          </a:stretch>
        </p:blipFill>
        <p:spPr>
          <a:xfrm rot="5400000">
            <a:off x="5714410" y="675569"/>
            <a:ext cx="3355942" cy="2004804"/>
          </a:xfrm>
          <a:prstGeom prst="rect">
            <a:avLst/>
          </a:prstGeom>
        </p:spPr>
      </p:pic>
      <p:pic>
        <p:nvPicPr>
          <p:cNvPr id="5" name="Content Placeholder 4" descr="A small green circuit board&#10;&#10;AI-generated content may be incorrect.">
            <a:extLst>
              <a:ext uri="{FF2B5EF4-FFF2-40B4-BE49-F238E27FC236}">
                <a16:creationId xmlns:a16="http://schemas.microsoft.com/office/drawing/2014/main" id="{CBFD6764-7129-A6BF-7349-895FA603FD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076" b="2"/>
          <a:stretch>
            <a:fillRect/>
          </a:stretch>
        </p:blipFill>
        <p:spPr>
          <a:xfrm>
            <a:off x="4310988" y="3447381"/>
            <a:ext cx="4089399" cy="3410619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C0D6AF7D-9D02-713C-1832-6BB2670C03B9}"/>
              </a:ext>
            </a:extLst>
          </p:cNvPr>
          <p:cNvSpPr/>
          <p:nvPr/>
        </p:nvSpPr>
        <p:spPr>
          <a:xfrm>
            <a:off x="7141779" y="2617076"/>
            <a:ext cx="346841" cy="176573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510564-6E00-A46A-6E8C-5B6CBC686957}"/>
              </a:ext>
            </a:extLst>
          </p:cNvPr>
          <p:cNvSpPr txBox="1"/>
          <p:nvPr/>
        </p:nvSpPr>
        <p:spPr>
          <a:xfrm>
            <a:off x="0" y="6406357"/>
            <a:ext cx="6084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[1] “esp8285 and stm32 </a:t>
            </a:r>
            <a:r>
              <a:rPr lang="en-US" sz="700" dirty="0" err="1"/>
              <a:t>ota</a:t>
            </a:r>
            <a:r>
              <a:rPr lang="en-US" sz="700" dirty="0"/>
              <a:t> update” Google Search. Google. 20-May-2025. [Online]. Available: </a:t>
            </a:r>
            <a:r>
              <a:rPr lang="en-US" sz="700" dirty="0">
                <a:hlinkClick r:id="rId5"/>
              </a:rPr>
              <a:t>https://www.google.com/search?q=esp8285+and+stm32+ota+update</a:t>
            </a:r>
            <a:r>
              <a:rPr lang="en-US" sz="700" dirty="0"/>
              <a:t>.</a:t>
            </a:r>
          </a:p>
          <a:p>
            <a:r>
              <a:rPr lang="en-US" sz="700" dirty="0"/>
              <a:t>[2] </a:t>
            </a:r>
            <a:r>
              <a:rPr lang="en-US" sz="700" dirty="0" err="1"/>
              <a:t>Espressif</a:t>
            </a:r>
            <a:r>
              <a:rPr lang="en-US" sz="700" dirty="0"/>
              <a:t> Systems, “</a:t>
            </a:r>
            <a:r>
              <a:rPr lang="en-US" sz="700" dirty="0" err="1"/>
              <a:t>esptool</a:t>
            </a:r>
            <a:r>
              <a:rPr lang="en-US" sz="700" dirty="0"/>
              <a:t>,” GitHub repository. [Online]. Available: </a:t>
            </a:r>
            <a:r>
              <a:rPr lang="en-US" sz="700" dirty="0">
                <a:hlinkClick r:id="rId6"/>
              </a:rPr>
              <a:t>https://github.com/espressif/esptool</a:t>
            </a:r>
            <a:r>
              <a:rPr lang="en-US" sz="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730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55" y="677863"/>
            <a:ext cx="3400535" cy="1325562"/>
          </a:xfrm>
        </p:spPr>
        <p:txBody>
          <a:bodyPr>
            <a:normAutofit/>
          </a:bodyPr>
          <a:lstStyle/>
          <a:p>
            <a:r>
              <a:rPr lang="en-US" sz="3400"/>
              <a:t>Network &amp; Web Reconnaissance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155" y="2002242"/>
            <a:ext cx="3685712" cy="3854979"/>
          </a:xfrm>
        </p:spPr>
        <p:txBody>
          <a:bodyPr>
            <a:normAutofit/>
          </a:bodyPr>
          <a:lstStyle/>
          <a:p>
            <a:endParaRPr lang="en-US" sz="1500" dirty="0"/>
          </a:p>
          <a:p>
            <a:pPr>
              <a:defRPr sz="1800"/>
            </a:pPr>
            <a:r>
              <a:rPr lang="en-US" sz="1500" dirty="0"/>
              <a:t>Exposed ports: 80 (HTTP), 145[6-8] (NMEA 0183 &amp; RAW protocols) *</a:t>
            </a:r>
          </a:p>
          <a:p>
            <a:pPr>
              <a:defRPr sz="1800"/>
            </a:pPr>
            <a:r>
              <a:rPr lang="en-US" sz="1500" dirty="0"/>
              <a:t>Port 1456 streams live NMEA 0183 in cleartext by default *</a:t>
            </a:r>
          </a:p>
          <a:p>
            <a:pPr>
              <a:defRPr sz="1800"/>
            </a:pPr>
            <a:r>
              <a:rPr lang="en-US" sz="1500" dirty="0"/>
              <a:t>Bidirectional mode lets attacker inject CAN messages</a:t>
            </a:r>
          </a:p>
          <a:p>
            <a:pPr>
              <a:defRPr sz="1800"/>
            </a:pPr>
            <a:r>
              <a:rPr lang="en-US" sz="1500" dirty="0"/>
              <a:t>AJAX endpoints leak credentials &amp; config over HTTP</a:t>
            </a:r>
          </a:p>
          <a:p>
            <a:pPr>
              <a:defRPr sz="1800"/>
            </a:pPr>
            <a:r>
              <a:rPr lang="en-US" sz="1500" dirty="0"/>
              <a:t>Session maintained only by </a:t>
            </a:r>
            <a:r>
              <a:rPr lang="en-US" sz="1500" dirty="0" err="1"/>
              <a:t>replayable</a:t>
            </a:r>
            <a:r>
              <a:rPr lang="en-US" sz="1500" dirty="0"/>
              <a:t> SHA‑1 cookie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E17D75-8EF8-4F5D-42EA-37E7DEC1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867" y="1655975"/>
            <a:ext cx="3907492" cy="3546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33B6A-CB2D-0C5F-7028-247A7C7C7D2F}"/>
              </a:ext>
            </a:extLst>
          </p:cNvPr>
          <p:cNvSpPr txBox="1"/>
          <p:nvPr/>
        </p:nvSpPr>
        <p:spPr>
          <a:xfrm>
            <a:off x="85519" y="6394692"/>
            <a:ext cx="62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Mentioned in the manufacturer’s user manual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86862-BAE0-C6A5-08CD-24FC5A5EB903}"/>
              </a:ext>
            </a:extLst>
          </p:cNvPr>
          <p:cNvSpPr txBox="1"/>
          <p:nvPr/>
        </p:nvSpPr>
        <p:spPr>
          <a:xfrm>
            <a:off x="6117927" y="5200871"/>
            <a:ext cx="21708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Administrative web application [1]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Snapshot of 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Default credentials on web UI &amp; Wi‑Fi (CWE‑798)</a:t>
            </a:r>
            <a:r>
              <a:rPr lang="en-US" dirty="0"/>
              <a:t> *</a:t>
            </a:r>
            <a:endParaRPr dirty="0"/>
          </a:p>
          <a:p>
            <a:pPr>
              <a:defRPr sz="1800"/>
            </a:pPr>
            <a:r>
              <a:rPr dirty="0"/>
              <a:t>Weak / </a:t>
            </a:r>
            <a:r>
              <a:rPr dirty="0" err="1"/>
              <a:t>replayable</a:t>
            </a:r>
            <a:r>
              <a:rPr dirty="0"/>
              <a:t> session cookies (CWE‑326 / 565)</a:t>
            </a:r>
          </a:p>
          <a:p>
            <a:pPr>
              <a:defRPr sz="1800"/>
            </a:pPr>
            <a:r>
              <a:rPr dirty="0"/>
              <a:t>Cleartext credential transmission (CWE‑319)</a:t>
            </a:r>
          </a:p>
          <a:p>
            <a:pPr>
              <a:defRPr sz="1800"/>
            </a:pPr>
            <a:r>
              <a:rPr dirty="0"/>
              <a:t>Unauthenticated NMEA service</a:t>
            </a:r>
            <a:r>
              <a:rPr lang="en-US" dirty="0"/>
              <a:t>s</a:t>
            </a:r>
            <a:r>
              <a:rPr dirty="0"/>
              <a:t> → CAN injection (CWE‑345)</a:t>
            </a:r>
          </a:p>
          <a:p>
            <a:pPr>
              <a:defRPr sz="1800"/>
            </a:pPr>
            <a:r>
              <a:rPr dirty="0"/>
              <a:t>XSS, Clickjacking &amp; open WebSocket endpoints (CWE‑79 / 1021 / 306)</a:t>
            </a:r>
          </a:p>
          <a:p>
            <a:pPr>
              <a:defRPr sz="1800"/>
            </a:pPr>
            <a:r>
              <a:rPr dirty="0"/>
              <a:t>Cloud </a:t>
            </a:r>
            <a:r>
              <a:rPr lang="en-US" dirty="0"/>
              <a:t>t</a:t>
            </a:r>
            <a:r>
              <a:rPr dirty="0"/>
              <a:t>elemetry URLs publicly discoverable (CWE‑200 / 639)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BF812-6DD4-0C5A-574F-46A58FD34039}"/>
              </a:ext>
            </a:extLst>
          </p:cNvPr>
          <p:cNvSpPr txBox="1"/>
          <p:nvPr/>
        </p:nvSpPr>
        <p:spPr>
          <a:xfrm>
            <a:off x="85519" y="6394692"/>
            <a:ext cx="62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Mentioned in the manufacturer’s user manual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1689</TotalTime>
  <Words>1353</Words>
  <Application>Microsoft Office PowerPoint</Application>
  <PresentationFormat>On-screen Show (4:3)</PresentationFormat>
  <Paragraphs>154</Paragraphs>
  <Slides>20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Century Schoolbook</vt:lpstr>
      <vt:lpstr>Wingdings</vt:lpstr>
      <vt:lpstr>Wingdings 2</vt:lpstr>
      <vt:lpstr>View</vt:lpstr>
      <vt:lpstr>Gone Phishing: The Real Cost of Default Credentials at Sea</vt:lpstr>
      <vt:lpstr>Agenda</vt:lpstr>
      <vt:lpstr>CAN not waterski</vt:lpstr>
      <vt:lpstr>Research Objectives</vt:lpstr>
      <vt:lpstr>Background – What is the Gateway?</vt:lpstr>
      <vt:lpstr>Methodology Overview</vt:lpstr>
      <vt:lpstr>Hardware Insights</vt:lpstr>
      <vt:lpstr>Network &amp; Web Reconnaissance</vt:lpstr>
      <vt:lpstr>Snapshot of Key Findings</vt:lpstr>
      <vt:lpstr>Cleartext Credential Transmission</vt:lpstr>
      <vt:lpstr>Insecure Session Cookie</vt:lpstr>
      <vt:lpstr>Web-App Vulnerabilities</vt:lpstr>
      <vt:lpstr>Endpoints expose configurations</vt:lpstr>
      <vt:lpstr>Cloud Data Exposure</vt:lpstr>
      <vt:lpstr>Denial of Service (TCP SYN Flood)</vt:lpstr>
      <vt:lpstr>Demonstrations (more to come)</vt:lpstr>
      <vt:lpstr>PowerPoint Presentation</vt:lpstr>
      <vt:lpstr>Recommendations</vt:lpstr>
      <vt:lpstr>Conclusion &amp; Future Work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Beer,Spencer</cp:lastModifiedBy>
  <cp:revision>2</cp:revision>
  <dcterms:created xsi:type="dcterms:W3CDTF">2013-01-27T09:14:16Z</dcterms:created>
  <dcterms:modified xsi:type="dcterms:W3CDTF">2025-05-21T01:40:30Z</dcterms:modified>
  <cp:category/>
</cp:coreProperties>
</file>